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52" r:id="rId1"/>
  </p:sldMasterIdLst>
  <p:notesMasterIdLst>
    <p:notesMasterId r:id="rId2"/>
  </p:notesMasterIdLst>
  <p:handoutMasterIdLst>
    <p:handoutMasterId r:id="rId3"/>
  </p:handoutMasterIdLst>
  <p:sldIdLst>
    <p:sldId id="276" r:id="rId4"/>
    <p:sldId id="257" r:id="rId5"/>
    <p:sldId id="264" r:id="rId6"/>
    <p:sldId id="272" r:id="rId7"/>
    <p:sldId id="263" r:id="rId8"/>
    <p:sldId id="274" r:id="rId9"/>
    <p:sldId id="277" r:id="rId10"/>
    <p:sldId id="260" r:id="rId11"/>
    <p:sldId id="275" r:id="rId12"/>
    <p:sldId id="262" r:id="rId13"/>
  </p:sldIdLst>
  <p:sldSz cx="9144000" cy="6858000" type="screen4x3"/>
  <p:notesSz cx="9144000" cy="6858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9466" autoAdjust="0"/>
    <p:restoredTop sz="94660"/>
  </p:normalViewPr>
  <p:slideViewPr>
    <p:cSldViewPr>
      <p:cViewPr varScale="1">
        <p:scale>
          <a:sx n="100" d="100"/>
          <a:sy n="100" d="100"/>
        </p:scale>
        <p:origin x="1452" y="-120"/>
      </p:cViewPr>
      <p:guideLst>
        <p:guide orient="horz" pos="215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15" d="100"/>
          <a:sy n="115" d="100"/>
        </p:scale>
        <p:origin x="-492" y="-96"/>
      </p:cViewPr>
      <p:guideLst>
        <p:guide orient="horz" pos="2159"/>
        <p:guide pos="2880"/>
      </p:guideLst>
    </p:cSldViewPr>
  </p:notes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7.xml"  /><Relationship Id="rId11" Type="http://schemas.openxmlformats.org/officeDocument/2006/relationships/slide" Target="slides/slide8.xml"  /><Relationship Id="rId12" Type="http://schemas.openxmlformats.org/officeDocument/2006/relationships/slide" Target="slides/slide9.xml"  /><Relationship Id="rId13" Type="http://schemas.openxmlformats.org/officeDocument/2006/relationships/slide" Target="slides/slide10.xml"  /><Relationship Id="rId14" Type="http://schemas.openxmlformats.org/officeDocument/2006/relationships/presProps" Target="presProps.xml"  /><Relationship Id="rId15" Type="http://schemas.openxmlformats.org/officeDocument/2006/relationships/viewProps" Target="viewProps.xml"  /><Relationship Id="rId16" Type="http://schemas.openxmlformats.org/officeDocument/2006/relationships/theme" Target="theme/theme1.xml"  /><Relationship Id="rId17" Type="http://schemas.openxmlformats.org/officeDocument/2006/relationships/tableStyles" Target="tableStyles.xml"  /><Relationship Id="rId2" Type="http://schemas.openxmlformats.org/officeDocument/2006/relationships/notesMaster" Target="notesMasters/notesMaster1.xml"  /><Relationship Id="rId3" Type="http://schemas.openxmlformats.org/officeDocument/2006/relationships/handoutMaster" Target="handoutMasters/handoutMaster1.xml"  /><Relationship Id="rId4" Type="http://schemas.openxmlformats.org/officeDocument/2006/relationships/slide" Target="slides/slide1.xml"  /><Relationship Id="rId5" Type="http://schemas.openxmlformats.org/officeDocument/2006/relationships/slide" Target="slides/slide2.xml"  /><Relationship Id="rId6" Type="http://schemas.openxmlformats.org/officeDocument/2006/relationships/slide" Target="slides/slide3.xml"  /><Relationship Id="rId7" Type="http://schemas.openxmlformats.org/officeDocument/2006/relationships/slide" Target="slides/slide4.xml"  /><Relationship Id="rId8" Type="http://schemas.openxmlformats.org/officeDocument/2006/relationships/slide" Target="slides/slide5.xml"  /><Relationship Id="rId9" Type="http://schemas.openxmlformats.org/officeDocument/2006/relationships/slide" Target="slides/slide6.xml"  /></Relationships>
</file>

<file path=ppt/handoutMasters/_rels/handout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handoutMasters/handoutMaster1.xml><?xml version="1.0" encoding="utf-8"?>
<p:handout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B7DFEA83-8D61-42A3-9628-D28DA6560E52}" type="datetime1">
              <a:rPr lang="ko-KR" altLang="en-US"/>
              <a:pPr lvl="0">
                <a:defRPr/>
              </a:pPr>
              <a:t>2021-01-12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7234C329-478D-454D-AB86-CC4230E8C123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6275733F-FA25-4E2B-A903-C05E820E6946}" type="datetime1">
              <a:rPr lang="ko-KR" altLang="en-US"/>
              <a:pPr lvl="0">
                <a:defRPr/>
              </a:pPr>
              <a:t>2021-01-12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E2ACEB81-F3C8-4D86-892E-659FDE0AAC29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6.xml"  /><Relationship Id="rId2" Type="http://schemas.openxmlformats.org/officeDocument/2006/relationships/notesMaster" Target="../notesMasters/notesMaster1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slide" Target="../slides/slide7.xml"  /><Relationship Id="rId2" Type="http://schemas.openxmlformats.org/officeDocument/2006/relationships/notesMaster" Target="../notesMasters/notesMaster1.xml"  /></Relationships>
</file>

<file path=ppt/notesSlides/_rels/notesSlide3.xml.rels><?xml version="1.0" encoding="UTF-8" standalone="yes" ?><Relationships xmlns="http://schemas.openxmlformats.org/package/2006/relationships"><Relationship Id="rId1" Type="http://schemas.openxmlformats.org/officeDocument/2006/relationships/slide" Target="../slides/slide8.xml"  /><Relationship Id="rId2" Type="http://schemas.openxmlformats.org/officeDocument/2006/relationships/notesMaster" Target="../notesMasters/notesMaster1.xml"  /></Relationships>
</file>

<file path=ppt/notesSlides/_rels/notesSlide4.xml.rels><?xml version="1.0" encoding="UTF-8" standalone="yes" ?><Relationships xmlns="http://schemas.openxmlformats.org/package/2006/relationships"><Relationship Id="rId1" Type="http://schemas.openxmlformats.org/officeDocument/2006/relationships/slide" Target="../slides/slide9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E2ACEB81-F3C8-4D86-892E-659FDE0AAC29}" type="slidenum">
              <a:rPr lang="en-US" altLang="en-US"/>
              <a:pPr lvl="0">
                <a:defRPr/>
              </a:pPr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E2ACEB81-F3C8-4D86-892E-659FDE0AAC29}" type="slidenum">
              <a:rPr lang="en-US" altLang="en-US"/>
              <a:pPr lvl="0">
                <a:defRPr/>
              </a:pPr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E2ACEB81-F3C8-4D86-892E-659FDE0AAC29}" type="slidenum">
              <a:rPr lang="en-US" altLang="en-US"/>
              <a:pPr lvl="0">
                <a:defRPr/>
              </a:pPr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E2ACEB81-F3C8-4D86-892E-659FDE0AAC29}" type="slidenum">
              <a:rPr lang="en-US" altLang="en-US"/>
              <a:pPr lvl="0">
                <a:defRPr/>
              </a:pPr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jpeg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2.jpeg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5608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3017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2999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theme" Target="../theme/theme1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119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.png"  /><Relationship Id="rId3" Type="http://schemas.openxmlformats.org/officeDocument/2006/relationships/image" Target="../media/image4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1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5.jpeg"  /><Relationship Id="rId3" Type="http://schemas.openxmlformats.org/officeDocument/2006/relationships/image" Target="../media/image6.jpeg"  /><Relationship Id="rId4" Type="http://schemas.openxmlformats.org/officeDocument/2006/relationships/image" Target="../media/image7.jpeg"  /><Relationship Id="rId5" Type="http://schemas.openxmlformats.org/officeDocument/2006/relationships/image" Target="../media/image8.jpe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9.png"  /><Relationship Id="rId3" Type="http://schemas.openxmlformats.org/officeDocument/2006/relationships/image" Target="../media/image10.png"  /><Relationship Id="rId4" Type="http://schemas.openxmlformats.org/officeDocument/2006/relationships/image" Target="../media/image11.png"  /><Relationship Id="rId5" Type="http://schemas.openxmlformats.org/officeDocument/2006/relationships/hyperlink" Target="http://edunanum.co.kr/" TargetMode="External"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12.png"  /><Relationship Id="rId3" Type="http://schemas.openxmlformats.org/officeDocument/2006/relationships/image" Target="../media/image11.png"  /><Relationship Id="rId4" Type="http://schemas.openxmlformats.org/officeDocument/2006/relationships/hyperlink" Target="http://sunmoon.inglish.co.kr/" TargetMode="External"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notesSlide" Target="../notesSlides/notesSlide1.xml"  /><Relationship Id="rId3" Type="http://schemas.openxmlformats.org/officeDocument/2006/relationships/image" Target="../media/image13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notesSlide" Target="../notesSlides/notesSlide2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3.xml"  /><Relationship Id="rId2" Type="http://schemas.openxmlformats.org/officeDocument/2006/relationships/slideLayout" Target="../slideLayouts/slideLayout3.xml"  /><Relationship Id="rId3" Type="http://schemas.openxmlformats.org/officeDocument/2006/relationships/image" Target="../media/image14.png"  /><Relationship Id="rId4" Type="http://schemas.openxmlformats.org/officeDocument/2006/relationships/image" Target="../media/image15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4.xml"  /><Relationship Id="rId2" Type="http://schemas.openxmlformats.org/officeDocument/2006/relationships/slideLayout" Target="../slideLayouts/slideLayout3.xml"  /><Relationship Id="rId3" Type="http://schemas.openxmlformats.org/officeDocument/2006/relationships/image" Target="../media/image14.png"  /><Relationship Id="rId4" Type="http://schemas.openxmlformats.org/officeDocument/2006/relationships/image" Target="../media/image15.pn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28" t="24325" r="1489" b="66133"/>
          <a:stretch/>
        </p:blipFill>
        <p:spPr>
          <a:xfrm rot="19514935">
            <a:off x="4204611" y="2535911"/>
            <a:ext cx="2319985" cy="654389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5" t="2963" r="63000" b="75000"/>
          <a:stretch/>
        </p:blipFill>
        <p:spPr>
          <a:xfrm rot="19814133">
            <a:off x="2777043" y="1055007"/>
            <a:ext cx="2449754" cy="15424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19940842">
            <a:off x="2242238" y="1473121"/>
            <a:ext cx="3965539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pPr algn="ctr"/>
            <a:r>
              <a:rPr lang="ko-KR" altLang="en-US" sz="360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전화</a:t>
            </a:r>
            <a:r>
              <a:rPr lang="en-US" altLang="ko-KR" sz="360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  <a:r>
              <a:rPr lang="ko-KR" altLang="en-US" sz="360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화상영어</a:t>
            </a:r>
            <a:r>
              <a:rPr lang="ko-KR" altLang="en-US" sz="36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endParaRPr lang="en-US" altLang="ko-KR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endParaRPr lang="en-US" altLang="ko-KR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r>
              <a:rPr lang="en-US" altLang="ko-KR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200% </a:t>
            </a:r>
            <a:r>
              <a:rPr lang="ko-KR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활용백서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1026" name="Picture 2" descr="E:\1.아름다운교육나눔 사회적협동조합\0.1.아름다운교육나눔 소개자료\아름다운교육나눔CI\png-가로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109655">
            <a:off x="4705800" y="4248014"/>
            <a:ext cx="2064067" cy="3652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8024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034480"/>
            <a:ext cx="9144000" cy="9144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1557385">
            <a:off x="1423785" y="4186198"/>
            <a:ext cx="3925139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pPr algn="r"/>
            <a:r>
              <a:rPr lang="en-US" altLang="ko-KR" sz="1600" dirty="0">
                <a:latin typeface="나눔손글씨 펜" panose="03040600000000000000" pitchFamily="66" charset="-127"/>
                <a:ea typeface="나눔손글씨 펜" panose="03040600000000000000" pitchFamily="66" charset="-127"/>
              </a:rPr>
              <a:t>You create your opportunities by asking for </a:t>
            </a:r>
            <a:r>
              <a:rPr lang="en-US" altLang="ko-KR" sz="1600" dirty="0" smtClean="0">
                <a:latin typeface="나눔손글씨 펜" panose="03040600000000000000" pitchFamily="66" charset="-127"/>
                <a:ea typeface="나눔손글씨 펜" panose="03040600000000000000" pitchFamily="66" charset="-127"/>
              </a:rPr>
              <a:t>them-by</a:t>
            </a:r>
            <a:r>
              <a:rPr lang="ko-KR" altLang="en-US" sz="1600" dirty="0" smtClean="0">
                <a:latin typeface="나눔손글씨 펜" panose="03040600000000000000" pitchFamily="66" charset="-127"/>
                <a:ea typeface="나눔손글씨 펜" panose="03040600000000000000" pitchFamily="66" charset="-127"/>
              </a:rPr>
              <a:t> </a:t>
            </a:r>
            <a:r>
              <a:rPr lang="en-US" altLang="ko-KR" sz="1600" dirty="0" smtClean="0">
                <a:latin typeface="나눔손글씨 펜" panose="03040600000000000000" pitchFamily="66" charset="-127"/>
                <a:ea typeface="나눔손글씨 펜" panose="03040600000000000000" pitchFamily="66" charset="-127"/>
              </a:rPr>
              <a:t>Patty </a:t>
            </a:r>
            <a:r>
              <a:rPr lang="en-US" altLang="ko-KR" sz="1600" dirty="0">
                <a:latin typeface="나눔손글씨 펜" panose="03040600000000000000" pitchFamily="66" charset="-127"/>
                <a:ea typeface="나눔손글씨 펜" panose="03040600000000000000" pitchFamily="66" charset="-127"/>
              </a:rPr>
              <a:t>Hansen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나눔손글씨 펜" panose="03040600000000000000" pitchFamily="66" charset="-127"/>
              <a:ea typeface="나눔손글씨 펜" panose="03040600000000000000" pitchFamily="66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 rot="1512247">
            <a:off x="3563888" y="2564904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ko-KR" altLang="en-US" sz="3600" b="1" smtClean="0">
                <a:solidFill>
                  <a:srgbClr val="00A2E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감사합니다</a:t>
            </a:r>
            <a:r>
              <a:rPr lang="en-US" altLang="ko-KR" sz="3600" b="1" smtClean="0">
                <a:solidFill>
                  <a:srgbClr val="00A2E7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592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692696"/>
            <a:ext cx="2592288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pPr algn="ctr"/>
            <a:r>
              <a:rPr lang="ko-KR" altLang="en-US" sz="6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목  차</a:t>
            </a:r>
            <a:endParaRPr lang="ko-KR" altLang="en-US" sz="6000" dirty="0">
              <a:solidFill>
                <a:schemeClr val="tx1">
                  <a:lumMod val="65000"/>
                  <a:lumOff val="3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3635896" y="1922030"/>
            <a:ext cx="0" cy="294583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627784" y="1825288"/>
            <a:ext cx="2972289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mtClean="0">
                <a:solidFill>
                  <a:srgbClr val="00A2E7"/>
                </a:solidFill>
                <a:latin typeface="[더존] 본문체 50" panose="020B0803000000000000" pitchFamily="50" charset="-127"/>
                <a:ea typeface="[더존] 본문체 50" panose="020B0803000000000000" pitchFamily="50" charset="-127"/>
              </a:rPr>
              <a:t>3P           </a:t>
            </a:r>
            <a:r>
              <a:rPr lang="ko-KR" altLang="en-US" smtClean="0">
                <a:solidFill>
                  <a:srgbClr val="00A2E7"/>
                </a:solidFill>
                <a:latin typeface="[더존] 본문체 50" panose="020B0803000000000000" pitchFamily="50" charset="-127"/>
                <a:ea typeface="[더존] 본문체 50" panose="020B0803000000000000" pitchFamily="50" charset="-127"/>
              </a:rPr>
              <a:t>화상영어란</a:t>
            </a:r>
            <a:r>
              <a:rPr lang="en-US" altLang="ko-KR" dirty="0" smtClean="0">
                <a:solidFill>
                  <a:srgbClr val="00A2E7"/>
                </a:solidFill>
                <a:latin typeface="[더존] 본문체 50" panose="020B0803000000000000" pitchFamily="50" charset="-127"/>
                <a:ea typeface="[더존] 본문체 50" panose="020B0803000000000000" pitchFamily="50" charset="-127"/>
              </a:rPr>
              <a:t>?</a:t>
            </a:r>
          </a:p>
          <a:p>
            <a:endParaRPr lang="en-US" altLang="ko-KR" dirty="0" smtClean="0">
              <a:solidFill>
                <a:srgbClr val="00A2E7"/>
              </a:solidFill>
              <a:latin typeface="[더존] 본문체 50" panose="020B0803000000000000" pitchFamily="50" charset="-127"/>
              <a:ea typeface="[더존] 본문체 50" panose="020B0803000000000000" pitchFamily="50" charset="-127"/>
            </a:endParaRPr>
          </a:p>
          <a:p>
            <a:r>
              <a:rPr lang="en-US" altLang="ko-KR" smtClean="0">
                <a:solidFill>
                  <a:srgbClr val="00A2E7"/>
                </a:solidFill>
                <a:latin typeface="[더존] 본문체 50" panose="020B0803000000000000" pitchFamily="50" charset="-127"/>
                <a:ea typeface="[더존] 본문체 50" panose="020B0803000000000000" pitchFamily="50" charset="-127"/>
              </a:rPr>
              <a:t>4P           </a:t>
            </a:r>
            <a:r>
              <a:rPr lang="ko-KR" altLang="en-US" smtClean="0">
                <a:solidFill>
                  <a:srgbClr val="00A2E7"/>
                </a:solidFill>
                <a:latin typeface="[더존] 본문체 50" panose="020B0803000000000000" pitchFamily="50" charset="-127"/>
                <a:ea typeface="[더존] 본문체 50" panose="020B0803000000000000" pitchFamily="50" charset="-127"/>
              </a:rPr>
              <a:t>수업 </a:t>
            </a:r>
            <a:r>
              <a:rPr lang="ko-KR" altLang="en-US" dirty="0">
                <a:solidFill>
                  <a:srgbClr val="00A2E7"/>
                </a:solidFill>
                <a:latin typeface="[더존] 본문체 50" panose="020B0803000000000000" pitchFamily="50" charset="-127"/>
                <a:ea typeface="[더존] 본문체 50" panose="020B0803000000000000" pitchFamily="50" charset="-127"/>
              </a:rPr>
              <a:t>준비 방법 </a:t>
            </a:r>
            <a:endParaRPr lang="en-US" altLang="ko-KR" dirty="0" smtClean="0">
              <a:solidFill>
                <a:srgbClr val="00A2E7"/>
              </a:solidFill>
              <a:latin typeface="[더존] 본문체 50" panose="020B0803000000000000" pitchFamily="50" charset="-127"/>
              <a:ea typeface="[더존] 본문체 50" panose="020B0803000000000000" pitchFamily="50" charset="-127"/>
            </a:endParaRPr>
          </a:p>
          <a:p>
            <a:endParaRPr lang="en-US" altLang="ko-KR" dirty="0">
              <a:solidFill>
                <a:srgbClr val="00A2E7"/>
              </a:solidFill>
              <a:latin typeface="[더존] 본문체 50" panose="020B0803000000000000" pitchFamily="50" charset="-127"/>
              <a:ea typeface="[더존] 본문체 50" panose="020B0803000000000000" pitchFamily="50" charset="-127"/>
            </a:endParaRPr>
          </a:p>
          <a:p>
            <a:r>
              <a:rPr lang="en-US" altLang="ko-KR" smtClean="0">
                <a:solidFill>
                  <a:srgbClr val="00A2E7"/>
                </a:solidFill>
                <a:latin typeface="[더존] 본문체 50" panose="020B0803000000000000" pitchFamily="50" charset="-127"/>
                <a:ea typeface="[더존] 본문체 50" panose="020B0803000000000000" pitchFamily="50" charset="-127"/>
              </a:rPr>
              <a:t>6P-8P       </a:t>
            </a:r>
            <a:r>
              <a:rPr lang="ko-KR" altLang="en-US" smtClean="0">
                <a:solidFill>
                  <a:srgbClr val="00A2E7"/>
                </a:solidFill>
                <a:latin typeface="[더존] 본문체 50" panose="020B0803000000000000" pitchFamily="50" charset="-127"/>
                <a:ea typeface="[더존] 본문체 50" panose="020B0803000000000000" pitchFamily="50" charset="-127"/>
              </a:rPr>
              <a:t>수업 </a:t>
            </a:r>
            <a:r>
              <a:rPr lang="ko-KR" altLang="en-US" dirty="0" smtClean="0">
                <a:solidFill>
                  <a:srgbClr val="00A2E7"/>
                </a:solidFill>
                <a:latin typeface="[더존] 본문체 50" panose="020B0803000000000000" pitchFamily="50" charset="-127"/>
                <a:ea typeface="[더존] 본문체 50" panose="020B0803000000000000" pitchFamily="50" charset="-127"/>
              </a:rPr>
              <a:t>참여 방법</a:t>
            </a:r>
            <a:endParaRPr lang="en-US" altLang="ko-KR" dirty="0" smtClean="0">
              <a:solidFill>
                <a:srgbClr val="00A2E7"/>
              </a:solidFill>
              <a:latin typeface="[더존] 본문체 50" panose="020B0803000000000000" pitchFamily="50" charset="-127"/>
              <a:ea typeface="[더존] 본문체 50" panose="020B0803000000000000" pitchFamily="50" charset="-127"/>
            </a:endParaRPr>
          </a:p>
          <a:p>
            <a:endParaRPr lang="en-US" altLang="ko-KR" dirty="0">
              <a:solidFill>
                <a:srgbClr val="00A2E7"/>
              </a:solidFill>
              <a:latin typeface="[더존] 본문체 50" panose="020B0803000000000000" pitchFamily="50" charset="-127"/>
              <a:ea typeface="[더존] 본문체 50" panose="020B0803000000000000" pitchFamily="50" charset="-127"/>
            </a:endParaRPr>
          </a:p>
          <a:p>
            <a:r>
              <a:rPr lang="en-US" altLang="ko-KR" smtClean="0">
                <a:solidFill>
                  <a:srgbClr val="00A2E7"/>
                </a:solidFill>
                <a:latin typeface="[더존] 본문체 50" panose="020B0803000000000000" pitchFamily="50" charset="-127"/>
                <a:ea typeface="[더존] 본문체 50" panose="020B0803000000000000" pitchFamily="50" charset="-127"/>
              </a:rPr>
              <a:t>9P           </a:t>
            </a:r>
            <a:r>
              <a:rPr lang="ko-KR" altLang="en-US" dirty="0" smtClean="0">
                <a:solidFill>
                  <a:srgbClr val="00A2E7"/>
                </a:solidFill>
                <a:latin typeface="[더존] 본문체 50" panose="020B0803000000000000" pitchFamily="50" charset="-127"/>
                <a:ea typeface="[더존] 본문체 50" panose="020B0803000000000000" pitchFamily="50" charset="-127"/>
              </a:rPr>
              <a:t>학습기간</a:t>
            </a:r>
            <a:endParaRPr lang="en-US" altLang="ko-KR" dirty="0" smtClean="0">
              <a:solidFill>
                <a:srgbClr val="00A2E7"/>
              </a:solidFill>
              <a:latin typeface="[더존] 본문체 50" panose="020B0803000000000000" pitchFamily="50" charset="-127"/>
              <a:ea typeface="[더존] 본문체 50" panose="020B0803000000000000" pitchFamily="50" charset="-127"/>
            </a:endParaRPr>
          </a:p>
          <a:p>
            <a:endParaRPr lang="en-US" altLang="ko-KR" dirty="0">
              <a:solidFill>
                <a:srgbClr val="00A2E7"/>
              </a:solidFill>
              <a:latin typeface="[더존] 본문체 50" panose="020B0803000000000000" pitchFamily="50" charset="-127"/>
              <a:ea typeface="[더존] 본문체 50" panose="020B0803000000000000" pitchFamily="50" charset="-127"/>
            </a:endParaRPr>
          </a:p>
          <a:p>
            <a:r>
              <a:rPr lang="en-US" altLang="ko-KR" smtClean="0">
                <a:solidFill>
                  <a:srgbClr val="00A2E7"/>
                </a:solidFill>
                <a:latin typeface="[더존] 본문체 50" panose="020B0803000000000000" pitchFamily="50" charset="-127"/>
                <a:ea typeface="[더존] 본문체 50" panose="020B0803000000000000" pitchFamily="50" charset="-127"/>
              </a:rPr>
              <a:t>10P          </a:t>
            </a:r>
            <a:r>
              <a:rPr lang="ko-KR" altLang="en-US" smtClean="0">
                <a:solidFill>
                  <a:srgbClr val="00A2E7"/>
                </a:solidFill>
                <a:latin typeface="[더존] 본문체 50" panose="020B0803000000000000" pitchFamily="50" charset="-127"/>
                <a:ea typeface="[더존] 본문체 50" panose="020B0803000000000000" pitchFamily="50" charset="-127"/>
              </a:rPr>
              <a:t>주의사항</a:t>
            </a:r>
            <a:endParaRPr lang="en-US" altLang="ko-KR" dirty="0" smtClean="0">
              <a:solidFill>
                <a:srgbClr val="00A2E7"/>
              </a:solidFill>
              <a:latin typeface="[더존] 본문체 50" panose="020B0803000000000000" pitchFamily="50" charset="-127"/>
              <a:ea typeface="[더존] 본문체 50" panose="020B0803000000000000" pitchFamily="50" charset="-127"/>
            </a:endParaRPr>
          </a:p>
          <a:p>
            <a:r>
              <a:rPr lang="en-US" altLang="ko-KR" smtClean="0">
                <a:solidFill>
                  <a:srgbClr val="00A2E7"/>
                </a:solidFill>
                <a:latin typeface="[더존] 본문체 50" panose="020B0803000000000000" pitchFamily="50" charset="-127"/>
                <a:ea typeface="[더존] 본문체 50" panose="020B0803000000000000" pitchFamily="50" charset="-127"/>
              </a:rPr>
              <a:t>               </a:t>
            </a:r>
          </a:p>
          <a:p>
            <a:r>
              <a:rPr lang="en-US" altLang="ko-KR" smtClean="0">
                <a:solidFill>
                  <a:srgbClr val="00A2E7"/>
                </a:solidFill>
                <a:latin typeface="[더존] 본문체 50" panose="020B0803000000000000" pitchFamily="50" charset="-127"/>
                <a:ea typeface="[더존] 본문체 50" panose="020B0803000000000000" pitchFamily="50" charset="-127"/>
              </a:rPr>
              <a:t>               </a:t>
            </a:r>
            <a:r>
              <a:rPr lang="ko-KR" altLang="en-US" smtClean="0">
                <a:solidFill>
                  <a:srgbClr val="00A2E7"/>
                </a:solidFill>
                <a:latin typeface="[더존] 본문체 50" panose="020B0803000000000000" pitchFamily="50" charset="-127"/>
                <a:ea typeface="[더존] 본문체 50" panose="020B0803000000000000" pitchFamily="50" charset="-127"/>
              </a:rPr>
              <a:t>많이하는 </a:t>
            </a:r>
            <a:r>
              <a:rPr lang="ko-KR" altLang="en-US" dirty="0" smtClean="0">
                <a:solidFill>
                  <a:srgbClr val="00A2E7"/>
                </a:solidFill>
                <a:latin typeface="[더존] 본문체 50" panose="020B0803000000000000" pitchFamily="50" charset="-127"/>
                <a:ea typeface="[더존] 본문체 50" panose="020B0803000000000000" pitchFamily="50" charset="-127"/>
              </a:rPr>
              <a:t>질문</a:t>
            </a:r>
            <a:endParaRPr lang="ko-KR" altLang="en-US" dirty="0">
              <a:solidFill>
                <a:srgbClr val="00A2E7"/>
              </a:solidFill>
              <a:latin typeface="[더존] 본문체 50" panose="020B0803000000000000" pitchFamily="50" charset="-127"/>
              <a:ea typeface="[더존] 본문체 50" panose="020B08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5700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77003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ko-KR" altLang="en-US" sz="3600" dirty="0" smtClean="0">
                <a:solidFill>
                  <a:schemeClr val="tx2">
                    <a:lumMod val="7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화상영어란</a:t>
            </a:r>
            <a:r>
              <a:rPr lang="en-US" altLang="ko-KR" sz="3600" dirty="0" smtClean="0">
                <a:solidFill>
                  <a:schemeClr val="tx2">
                    <a:lumMod val="7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?</a:t>
            </a:r>
            <a:r>
              <a:rPr lang="en-US" altLang="ko-KR" sz="4000" dirty="0" smtClean="0">
                <a:solidFill>
                  <a:schemeClr val="tx2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endParaRPr lang="ko-KR" altLang="en-US" sz="4000" dirty="0">
              <a:solidFill>
                <a:schemeClr val="tx2">
                  <a:lumMod val="7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598175"/>
            <a:ext cx="1978253" cy="1178857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1" b="2425"/>
          <a:stretch/>
        </p:blipFill>
        <p:spPr>
          <a:xfrm>
            <a:off x="6156176" y="4528652"/>
            <a:ext cx="1340106" cy="1317901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562" y="4420293"/>
            <a:ext cx="1598291" cy="156583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032840" y="4014717"/>
            <a:ext cx="1296362" cy="400110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2000" dirty="0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[</a:t>
            </a:r>
            <a:r>
              <a:rPr lang="ko-KR" altLang="en-US" sz="2000" dirty="0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필요장비</a:t>
            </a:r>
            <a:r>
              <a:rPr lang="en-US" altLang="ko-KR" sz="2000" dirty="0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]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88089" y="971058"/>
            <a:ext cx="5325201" cy="461665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ko-KR" altLang="en-US" sz="2400" dirty="0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   </a:t>
            </a:r>
            <a:endParaRPr lang="ko-KR" altLang="en-US" sz="2400" dirty="0"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03648" y="1300698"/>
            <a:ext cx="705678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ko-KR" altLang="en-US" sz="2000" dirty="0" err="1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원어민</a:t>
            </a:r>
            <a:r>
              <a:rPr lang="ko-KR" altLang="en-US" sz="2000" dirty="0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 </a:t>
            </a:r>
            <a:r>
              <a:rPr lang="ko-KR" altLang="en-US" sz="2000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강사와  화상솔루션을 </a:t>
            </a:r>
            <a:r>
              <a:rPr lang="ko-KR" altLang="en-US" sz="2000" dirty="0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통한 실시간  </a:t>
            </a:r>
            <a:r>
              <a:rPr lang="en-US" altLang="ko-KR" sz="2000" dirty="0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1 : 1 </a:t>
            </a:r>
            <a:r>
              <a:rPr lang="ko-KR" altLang="en-US" sz="2000" dirty="0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영어회화</a:t>
            </a:r>
            <a:endParaRPr lang="ko-KR" altLang="en-US" sz="2000" dirty="0"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03037" y="5986131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컴퓨터</a:t>
            </a:r>
            <a:endParaRPr lang="ko-KR" altLang="en-US" dirty="0"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26258" y="5986131"/>
            <a:ext cx="62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웹캠</a:t>
            </a:r>
            <a:endParaRPr lang="ko-KR" altLang="en-US" dirty="0"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97333" y="5999867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헤드셋</a:t>
            </a:r>
            <a:endParaRPr lang="ko-KR" altLang="en-US" dirty="0"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</p:txBody>
      </p:sp>
      <p:pic>
        <p:nvPicPr>
          <p:cNvPr id="22" name="그림 21" descr="표지.jpg"/>
          <p:cNvPicPr>
            <a:picLocks noChangeAspect="1"/>
          </p:cNvPicPr>
          <p:nvPr/>
        </p:nvPicPr>
        <p:blipFill rotWithShape="1">
          <a:blip r:embed="rId5" cstate="print"/>
          <a:srcRect l="42372" t="48032" b="21784"/>
          <a:stretch/>
        </p:blipFill>
        <p:spPr>
          <a:xfrm>
            <a:off x="2353830" y="1964361"/>
            <a:ext cx="4522426" cy="17136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9707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bg1">
                <a:lumMod val="75000"/>
              </a:schemeClr>
            </a:gs>
            <a:gs pos="100000">
              <a:schemeClr val="bg1">
                <a:lumMod val="90000"/>
              </a:schemeClr>
            </a:gs>
            <a:gs pos="37000">
              <a:schemeClr val="bg1">
                <a:lumMod val="75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4437112"/>
            <a:ext cx="4000500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988840"/>
            <a:ext cx="3440063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타원 204"/>
          <p:cNvSpPr/>
          <p:nvPr/>
        </p:nvSpPr>
        <p:spPr>
          <a:xfrm>
            <a:off x="4786849" y="980728"/>
            <a:ext cx="437376" cy="428264"/>
          </a:xfrm>
          <a:prstGeom prst="ellipse">
            <a:avLst/>
          </a:prstGeom>
          <a:solidFill>
            <a:srgbClr val="43CE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 anchorCtr="1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ko-K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[더존] 본문체 50" panose="020B0803000000000000" pitchFamily="50" charset="-127"/>
                <a:ea typeface="[더존] 본문체 50" panose="020B0803000000000000" pitchFamily="50" charset="-127"/>
                <a:cs typeface="함초롬돋움" pitchFamily="18" charset="-127"/>
              </a:rPr>
              <a:t>2</a:t>
            </a: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3" y="161385"/>
            <a:ext cx="646177" cy="539726"/>
          </a:xfrm>
          <a:prstGeom prst="rect">
            <a:avLst/>
          </a:prstGeom>
        </p:spPr>
      </p:pic>
      <p:sp>
        <p:nvSpPr>
          <p:cNvPr id="16" name="타원 204"/>
          <p:cNvSpPr/>
          <p:nvPr/>
        </p:nvSpPr>
        <p:spPr>
          <a:xfrm>
            <a:off x="308013" y="3429000"/>
            <a:ext cx="437376" cy="428264"/>
          </a:xfrm>
          <a:prstGeom prst="ellipse">
            <a:avLst/>
          </a:prstGeom>
          <a:solidFill>
            <a:srgbClr val="43CE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 anchorCtr="1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ko-KR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[더존] 본문체 50" panose="020B0803000000000000" pitchFamily="50" charset="-127"/>
                <a:ea typeface="[더존] 본문체 50" panose="020B0803000000000000" pitchFamily="50" charset="-127"/>
                <a:cs typeface="함초롬돋움" pitchFamily="18" charset="-127"/>
              </a:rPr>
              <a:t>3</a:t>
            </a:r>
            <a:endParaRPr lang="en-US" altLang="ko-KR" sz="2000" b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[더존] 본문체 50" panose="020B0803000000000000" pitchFamily="50" charset="-127"/>
              <a:ea typeface="[더존] 본문체 50" panose="020B0803000000000000" pitchFamily="50" charset="-127"/>
              <a:cs typeface="함초롬돋움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76118" y="976258"/>
            <a:ext cx="38323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오른쪽 </a:t>
            </a:r>
            <a:r>
              <a:rPr lang="ko-KR" altLang="en-US" smtClean="0">
                <a:solidFill>
                  <a:srgbClr val="C00000"/>
                </a:solidFill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상단 </a:t>
            </a:r>
            <a:r>
              <a:rPr lang="en-US" altLang="ko-KR" b="1" smtClean="0">
                <a:solidFill>
                  <a:srgbClr val="C00000"/>
                </a:solidFill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&lt;</a:t>
            </a:r>
            <a:r>
              <a:rPr lang="ko-KR" altLang="en-US" b="1" smtClean="0">
                <a:solidFill>
                  <a:srgbClr val="C00000"/>
                </a:solidFill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전화</a:t>
            </a:r>
            <a:r>
              <a:rPr lang="en-US" altLang="ko-KR" b="1" smtClean="0">
                <a:solidFill>
                  <a:srgbClr val="C00000"/>
                </a:solidFill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.</a:t>
            </a:r>
            <a:r>
              <a:rPr lang="ko-KR" altLang="en-US" b="1" smtClean="0">
                <a:solidFill>
                  <a:srgbClr val="C00000"/>
                </a:solidFill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화상영어</a:t>
            </a:r>
            <a:r>
              <a:rPr lang="en-US" altLang="ko-KR" b="1" smtClean="0">
                <a:solidFill>
                  <a:srgbClr val="C00000"/>
                </a:solidFill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&gt; &lt;</a:t>
            </a:r>
            <a:r>
              <a:rPr lang="ko-KR" altLang="en-US" b="1" smtClean="0">
                <a:solidFill>
                  <a:srgbClr val="C00000"/>
                </a:solidFill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일반교육과정</a:t>
            </a:r>
            <a:r>
              <a:rPr lang="en-US" altLang="ko-KR" b="1" smtClean="0">
                <a:solidFill>
                  <a:srgbClr val="C00000"/>
                </a:solidFill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&gt; &lt;</a:t>
            </a:r>
            <a:r>
              <a:rPr lang="ko-KR" altLang="en-US" b="1" smtClean="0">
                <a:solidFill>
                  <a:srgbClr val="C00000"/>
                </a:solidFill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신청하기</a:t>
            </a:r>
            <a:r>
              <a:rPr lang="en-US" altLang="ko-KR" b="1" smtClean="0">
                <a:solidFill>
                  <a:srgbClr val="C00000"/>
                </a:solidFill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&gt; </a:t>
            </a:r>
            <a:r>
              <a:rPr lang="ko-KR" altLang="en-US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를 릭하세요</a:t>
            </a:r>
            <a:r>
              <a:rPr lang="en-US" altLang="ko-KR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. </a:t>
            </a:r>
            <a:endParaRPr lang="ko-KR" altLang="en-US" dirty="0"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7524328" y="2060848"/>
            <a:ext cx="1332656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755576" y="3567036"/>
            <a:ext cx="772887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smtClean="0">
                <a:solidFill>
                  <a:srgbClr val="002060"/>
                </a:solidFill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&lt;Skype </a:t>
            </a:r>
            <a:r>
              <a:rPr lang="ko-KR" altLang="en-US" b="1" smtClean="0">
                <a:solidFill>
                  <a:srgbClr val="002060"/>
                </a:solidFill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다운로드</a:t>
            </a:r>
            <a:r>
              <a:rPr lang="en-US" altLang="ko-KR" b="1" smtClean="0">
                <a:solidFill>
                  <a:srgbClr val="002060"/>
                </a:solidFill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&gt;</a:t>
            </a:r>
            <a:r>
              <a:rPr lang="en-US" altLang="ko-KR" smtClean="0">
                <a:solidFill>
                  <a:srgbClr val="002060"/>
                </a:solidFill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 </a:t>
            </a:r>
            <a:r>
              <a:rPr lang="ko-KR" altLang="en-US" dirty="0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클릭 후 안내에 따라 화상 솔루션을 설치합니다</a:t>
            </a:r>
            <a:r>
              <a:rPr lang="en-US" altLang="ko-KR" dirty="0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.</a:t>
            </a:r>
          </a:p>
          <a:p>
            <a:r>
              <a:rPr lang="en-US" altLang="ko-KR" sz="1600" dirty="0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(</a:t>
            </a:r>
            <a:r>
              <a:rPr lang="ko-KR" altLang="en-US" sz="1600" b="1" dirty="0" smtClean="0">
                <a:solidFill>
                  <a:srgbClr val="C00000"/>
                </a:solidFill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스피커</a:t>
            </a:r>
            <a:r>
              <a:rPr lang="en-US" altLang="ko-KR" sz="1600" b="1" dirty="0" smtClean="0">
                <a:solidFill>
                  <a:srgbClr val="C00000"/>
                </a:solidFill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, </a:t>
            </a:r>
            <a:r>
              <a:rPr lang="ko-KR" altLang="en-US" sz="1600" b="1" dirty="0" smtClean="0">
                <a:solidFill>
                  <a:srgbClr val="C00000"/>
                </a:solidFill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마이크</a:t>
            </a:r>
            <a:r>
              <a:rPr lang="en-US" altLang="ko-KR" sz="1600" b="1" dirty="0" smtClean="0">
                <a:solidFill>
                  <a:srgbClr val="C00000"/>
                </a:solidFill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, </a:t>
            </a:r>
            <a:r>
              <a:rPr lang="ko-KR" altLang="en-US" sz="1600" b="1" dirty="0" smtClean="0">
                <a:solidFill>
                  <a:srgbClr val="C00000"/>
                </a:solidFill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카메라 모두 정상 작동</a:t>
            </a:r>
            <a:r>
              <a:rPr lang="ko-KR" altLang="en-US" sz="1600" dirty="0" smtClean="0">
                <a:solidFill>
                  <a:srgbClr val="C00000"/>
                </a:solidFill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되는지 </a:t>
            </a:r>
            <a:r>
              <a:rPr lang="ko-KR" altLang="en-US" sz="1600" dirty="0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확인</a:t>
            </a:r>
            <a:r>
              <a:rPr lang="en-US" altLang="ko-KR" sz="1600" dirty="0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)</a:t>
            </a:r>
          </a:p>
        </p:txBody>
      </p:sp>
      <p:sp>
        <p:nvSpPr>
          <p:cNvPr id="25" name="타원 24"/>
          <p:cNvSpPr/>
          <p:nvPr/>
        </p:nvSpPr>
        <p:spPr>
          <a:xfrm>
            <a:off x="2483768" y="4437112"/>
            <a:ext cx="1310789" cy="1252499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/>
          <p:cNvSpPr txBox="1"/>
          <p:nvPr/>
        </p:nvSpPr>
        <p:spPr>
          <a:xfrm>
            <a:off x="683568" y="149320"/>
            <a:ext cx="8517317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ko-KR" altLang="en-US" sz="2800" dirty="0">
                <a:solidFill>
                  <a:srgbClr val="FFFFFF"/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 </a:t>
            </a:r>
            <a:r>
              <a:rPr lang="ko-KR" altLang="en-US" sz="2800" dirty="0">
                <a:solidFill>
                  <a:srgbClr val="002060"/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수업 준비 </a:t>
            </a:r>
            <a:r>
              <a:rPr lang="ko-KR" altLang="en-US" sz="2800" dirty="0" smtClean="0">
                <a:solidFill>
                  <a:srgbClr val="002060"/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방법</a:t>
            </a:r>
            <a:r>
              <a:rPr lang="en-US" altLang="ko-KR" sz="2800" dirty="0" smtClean="0">
                <a:solidFill>
                  <a:srgbClr val="002060"/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(</a:t>
            </a:r>
            <a:r>
              <a:rPr lang="ko-KR" altLang="en-US" sz="2800" dirty="0">
                <a:solidFill>
                  <a:srgbClr val="002060"/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화상솔루션 설치</a:t>
            </a:r>
            <a:r>
              <a:rPr lang="en-US" altLang="ko-KR" sz="2800" dirty="0">
                <a:solidFill>
                  <a:srgbClr val="002060"/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)</a:t>
            </a:r>
            <a:endParaRPr lang="ko-KR" altLang="en-US" sz="2800" dirty="0">
              <a:solidFill>
                <a:srgbClr val="002060"/>
              </a:solidFill>
              <a:latin typeface="[더존] 제목체 50" panose="020B0803000000000000" pitchFamily="50" charset="-127"/>
              <a:ea typeface="[더존] 제목체 50" panose="020B0803000000000000" pitchFamily="50" charset="-127"/>
            </a:endParaRPr>
          </a:p>
        </p:txBody>
      </p:sp>
      <p:sp>
        <p:nvSpPr>
          <p:cNvPr id="28" name="타원 204"/>
          <p:cNvSpPr/>
          <p:nvPr/>
        </p:nvSpPr>
        <p:spPr>
          <a:xfrm>
            <a:off x="282874" y="1008185"/>
            <a:ext cx="437376" cy="400807"/>
          </a:xfrm>
          <a:prstGeom prst="ellipse">
            <a:avLst/>
          </a:prstGeom>
          <a:solidFill>
            <a:srgbClr val="43CE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[더존] 본문체 50" panose="020B0803000000000000" pitchFamily="50" charset="-127"/>
                <a:ea typeface="[더존] 본문체 50" panose="020B0803000000000000" pitchFamily="50" charset="-127"/>
                <a:cs typeface="함초롬돋움" pitchFamily="18" charset="-127"/>
              </a:rPr>
              <a:t>1</a:t>
            </a:r>
            <a:endParaRPr kumimoji="0" lang="ko-KR" altLang="en-US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[더존] 본문체 50" panose="020B0803000000000000" pitchFamily="50" charset="-127"/>
              <a:ea typeface="[더존] 본문체 50" panose="020B0803000000000000" pitchFamily="50" charset="-127"/>
              <a:cs typeface="함초롬돋움" pitchFamily="18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66962" y="1000370"/>
            <a:ext cx="384905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아름다운교육나눔 사회적 협동조합홈페이지에 </a:t>
            </a:r>
            <a:r>
              <a:rPr lang="en-US" altLang="ko-KR" b="1" smtClean="0">
                <a:solidFill>
                  <a:srgbClr val="C00000"/>
                </a:solidFill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&lt;</a:t>
            </a:r>
            <a:r>
              <a:rPr lang="ko-KR" altLang="en-US" b="1" smtClean="0">
                <a:solidFill>
                  <a:srgbClr val="C00000"/>
                </a:solidFill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회원가입</a:t>
            </a:r>
            <a:r>
              <a:rPr lang="en-US" altLang="ko-KR" b="1" smtClean="0">
                <a:solidFill>
                  <a:srgbClr val="C00000"/>
                </a:solidFill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&gt; </a:t>
            </a:r>
            <a:r>
              <a:rPr lang="ko-KR" altLang="en-US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접속합니다</a:t>
            </a:r>
            <a:r>
              <a:rPr lang="en-US" altLang="ko-KR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. </a:t>
            </a:r>
          </a:p>
          <a:p>
            <a:endParaRPr lang="en-US" altLang="ko-KR" smtClean="0"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  <a:p>
            <a:r>
              <a:rPr lang="en-US" altLang="ko-KR" sz="2000" smtClean="0">
                <a:latin typeface="[더존] 본문체 30" panose="020B0603000000000000" pitchFamily="50" charset="-127"/>
                <a:ea typeface="[더존] 본문체 30" panose="020B0603000000000000" pitchFamily="50" charset="-127"/>
                <a:hlinkClick r:id="rId5"/>
              </a:rPr>
              <a:t>http://edunanum.co.kr</a:t>
            </a:r>
            <a:r>
              <a:rPr lang="en-US" altLang="ko-KR" sz="2000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 </a:t>
            </a:r>
            <a:endParaRPr lang="en-US" altLang="ko-KR" sz="2000" dirty="0" smtClean="0"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8215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bg1">
                <a:lumMod val="75000"/>
              </a:schemeClr>
            </a:gs>
            <a:gs pos="100000">
              <a:schemeClr val="bg1">
                <a:lumMod val="90000"/>
              </a:schemeClr>
            </a:gs>
            <a:gs pos="37000">
              <a:schemeClr val="bg1">
                <a:lumMod val="75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9595" y="3501008"/>
            <a:ext cx="4176464" cy="82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타원 204"/>
          <p:cNvSpPr/>
          <p:nvPr/>
        </p:nvSpPr>
        <p:spPr>
          <a:xfrm>
            <a:off x="4810155" y="811595"/>
            <a:ext cx="437376" cy="428264"/>
          </a:xfrm>
          <a:prstGeom prst="ellipse">
            <a:avLst/>
          </a:prstGeom>
          <a:solidFill>
            <a:srgbClr val="43CE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 anchorCtr="1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ko-K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[더존] 본문체 50" panose="020B0803000000000000" pitchFamily="50" charset="-127"/>
                <a:ea typeface="[더존] 본문체 50" panose="020B0803000000000000" pitchFamily="50" charset="-127"/>
                <a:cs typeface="함초롬돋움" pitchFamily="18" charset="-127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1187" y="149320"/>
            <a:ext cx="8517317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ko-KR" altLang="en-US" sz="2800" dirty="0" smtClean="0">
                <a:solidFill>
                  <a:srgbClr val="FFFFFF"/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  수업 </a:t>
            </a:r>
            <a:r>
              <a:rPr lang="ko-KR" altLang="en-US" sz="2800" dirty="0" smtClean="0">
                <a:solidFill>
                  <a:srgbClr val="002060"/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참여 </a:t>
            </a:r>
            <a:r>
              <a:rPr lang="ko-KR" altLang="en-US" sz="2800" dirty="0" smtClean="0">
                <a:solidFill>
                  <a:srgbClr val="FFFFFF"/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방법</a:t>
            </a:r>
            <a:r>
              <a:rPr lang="en-US" altLang="ko-KR" sz="2800" dirty="0" smtClean="0">
                <a:solidFill>
                  <a:srgbClr val="002060"/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(</a:t>
            </a:r>
            <a:r>
              <a:rPr lang="ko-KR" altLang="en-US" sz="2800" dirty="0" smtClean="0">
                <a:solidFill>
                  <a:srgbClr val="002060"/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로그인</a:t>
            </a:r>
            <a:r>
              <a:rPr lang="en-US" altLang="ko-KR" sz="2800" dirty="0" smtClean="0">
                <a:solidFill>
                  <a:srgbClr val="002060"/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/</a:t>
            </a:r>
            <a:r>
              <a:rPr lang="ko-KR" altLang="en-US" sz="2800" dirty="0" smtClean="0">
                <a:solidFill>
                  <a:srgbClr val="002060"/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수업 정보 확인</a:t>
            </a:r>
            <a:r>
              <a:rPr lang="en-US" altLang="ko-KR" sz="2800" dirty="0" smtClean="0">
                <a:solidFill>
                  <a:srgbClr val="002060"/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)</a:t>
            </a:r>
            <a:endParaRPr lang="ko-KR" altLang="en-US" sz="2800" dirty="0">
              <a:solidFill>
                <a:srgbClr val="002060"/>
              </a:solidFill>
              <a:latin typeface="[더존] 제목체 50" panose="020B0803000000000000" pitchFamily="50" charset="-127"/>
              <a:ea typeface="[더존] 제목체 50" panose="020B0803000000000000" pitchFamily="50" charset="-127"/>
            </a:endParaRP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3" y="161385"/>
            <a:ext cx="646177" cy="53972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49177" y="958390"/>
            <a:ext cx="41044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홈페이지 </a:t>
            </a:r>
            <a:r>
              <a:rPr lang="ko-KR" altLang="en-US" dirty="0" err="1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로그인을</a:t>
            </a:r>
            <a:r>
              <a:rPr lang="ko-KR" altLang="en-US" dirty="0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 합니다</a:t>
            </a:r>
            <a:r>
              <a:rPr lang="en-US" altLang="ko-KR" dirty="0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.</a:t>
            </a:r>
          </a:p>
          <a:p>
            <a:endParaRPr lang="ko-KR" altLang="en-US" sz="1200" dirty="0">
              <a:solidFill>
                <a:srgbClr val="C00000"/>
              </a:solidFill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</p:txBody>
      </p:sp>
      <p:sp>
        <p:nvSpPr>
          <p:cNvPr id="29" name="타원 204"/>
          <p:cNvSpPr/>
          <p:nvPr/>
        </p:nvSpPr>
        <p:spPr>
          <a:xfrm>
            <a:off x="195860" y="2780928"/>
            <a:ext cx="437376" cy="428264"/>
          </a:xfrm>
          <a:prstGeom prst="ellipse">
            <a:avLst/>
          </a:prstGeom>
          <a:solidFill>
            <a:srgbClr val="43CE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 anchorCtr="1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ko-KR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[더존] 본문체 50" panose="020B0803000000000000" pitchFamily="50" charset="-127"/>
                <a:ea typeface="[더존] 본문체 50" panose="020B0803000000000000" pitchFamily="50" charset="-127"/>
                <a:cs typeface="함초롬돋움" pitchFamily="18" charset="-127"/>
              </a:rPr>
              <a:t>3</a:t>
            </a:r>
            <a:endParaRPr lang="en-US" altLang="ko-KR" sz="2000" b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[더존] 본문체 50" panose="020B0803000000000000" pitchFamily="50" charset="-127"/>
              <a:ea typeface="[더존] 본문체 50" panose="020B0803000000000000" pitchFamily="50" charset="-127"/>
              <a:cs typeface="함초롬돋움" pitchFamily="18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27584" y="2780928"/>
            <a:ext cx="5885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로그인 </a:t>
            </a:r>
            <a:r>
              <a:rPr lang="ko-KR" altLang="en-US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후 </a:t>
            </a:r>
            <a:r>
              <a:rPr lang="en-US" altLang="ko-KR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‘My page’</a:t>
            </a:r>
            <a:r>
              <a:rPr lang="ko-KR" altLang="en-US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에서 수강정보를 </a:t>
            </a:r>
            <a:r>
              <a:rPr lang="ko-KR" altLang="en-US" dirty="0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확인합니다</a:t>
            </a:r>
            <a:r>
              <a:rPr lang="en-US" altLang="ko-KR" dirty="0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.</a:t>
            </a:r>
            <a:endParaRPr lang="ko-KR" altLang="en-US" dirty="0"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3437747" y="3717032"/>
            <a:ext cx="1368152" cy="2880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타원 204"/>
          <p:cNvSpPr/>
          <p:nvPr/>
        </p:nvSpPr>
        <p:spPr>
          <a:xfrm>
            <a:off x="282874" y="1008185"/>
            <a:ext cx="437376" cy="400807"/>
          </a:xfrm>
          <a:prstGeom prst="ellipse">
            <a:avLst/>
          </a:prstGeom>
          <a:solidFill>
            <a:srgbClr val="43CE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[더존] 본문체 50" panose="020B0803000000000000" pitchFamily="50" charset="-127"/>
                <a:ea typeface="[더존] 본문체 50" panose="020B0803000000000000" pitchFamily="50" charset="-127"/>
                <a:cs typeface="함초롬돋움" pitchFamily="18" charset="-127"/>
              </a:rPr>
              <a:t>1</a:t>
            </a:r>
            <a:endParaRPr kumimoji="0" lang="ko-KR" altLang="en-US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[더존] 본문체 50" panose="020B0803000000000000" pitchFamily="50" charset="-127"/>
              <a:ea typeface="[더존] 본문체 50" panose="020B0803000000000000" pitchFamily="50" charset="-127"/>
              <a:cs typeface="함초롬돋움" pitchFamily="18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27584" y="980728"/>
            <a:ext cx="37057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홈페이지에 접속합니다</a:t>
            </a:r>
            <a:endParaRPr lang="en-US" altLang="ko-KR" smtClean="0"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  <a:p>
            <a:endParaRPr lang="en-US" altLang="ko-KR" smtClean="0"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  <a:p>
            <a:r>
              <a:rPr lang="en-US" altLang="ko-KR" sz="2000" smtClean="0">
                <a:solidFill>
                  <a:srgbClr val="002060"/>
                </a:solidFill>
                <a:latin typeface="[더존] 본문체 30" panose="020B0603000000000000" pitchFamily="50" charset="-127"/>
                <a:ea typeface="[더존] 본문체 30" panose="020B0603000000000000" pitchFamily="50" charset="-127"/>
                <a:hlinkClick r:id="rId4"/>
              </a:rPr>
              <a:t>http://</a:t>
            </a:r>
            <a:r>
              <a:rPr lang="en-US" altLang="ko-KR" sz="2000" smtClean="0">
                <a:solidFill>
                  <a:srgbClr val="002060"/>
                </a:solidFill>
                <a:latin typeface="[더존] 본문체 30" panose="020B0603000000000000" pitchFamily="50" charset="-127"/>
                <a:ea typeface="[더존] 본문체 30" panose="020B0603000000000000" pitchFamily="50" charset="-127"/>
              </a:rPr>
              <a:t>edunanum.co.kr </a:t>
            </a:r>
            <a:endParaRPr lang="en-US" altLang="ko-KR" sz="2000" dirty="0" smtClean="0">
              <a:solidFill>
                <a:srgbClr val="002060"/>
              </a:solidFill>
              <a:latin typeface="[더존] 본문체 30" panose="020B0603000000000000" pitchFamily="50" charset="-127"/>
              <a:ea typeface="[더존] 본문체 30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7556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6127">
            <a:off x="60721" y="1863182"/>
            <a:ext cx="5118409" cy="53847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9633" y="2636912"/>
            <a:ext cx="2952327" cy="235449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pPr>
              <a:lnSpc>
                <a:spcPct val="150000"/>
              </a:lnSpc>
            </a:pPr>
            <a:r>
              <a:rPr lang="en-US" altLang="ko-KR" sz="2000" smtClean="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2020</a:t>
            </a:r>
            <a:r>
              <a:rPr lang="ko-KR" altLang="en-US" sz="2000" smtClean="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년 </a:t>
            </a:r>
            <a:r>
              <a:rPr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1</a:t>
            </a:r>
            <a:r>
              <a:rPr lang="ko-KR" altLang="en-US" sz="2000" smtClean="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월 </a:t>
            </a:r>
            <a:r>
              <a:rPr lang="en-US" altLang="ko-KR" sz="200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1</a:t>
            </a:r>
            <a:r>
              <a:rPr lang="ko-KR" altLang="en-US" sz="2000" smtClean="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일</a:t>
            </a:r>
            <a:r>
              <a:rPr lang="en-US" altLang="ko-K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(</a:t>
            </a:r>
            <a:r>
              <a:rPr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수</a:t>
            </a:r>
            <a:r>
              <a:rPr lang="en-US" altLang="ko-K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)  </a:t>
            </a:r>
            <a:endParaRPr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[더존] 제목체 50" panose="020B0803000000000000" pitchFamily="50" charset="-127"/>
              <a:ea typeface="[더존] 제목체 50" panose="020B0803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smtClean="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~ 2020</a:t>
            </a:r>
            <a:r>
              <a:rPr lang="ko-KR" altLang="en-US" sz="2000" smtClean="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년 </a:t>
            </a:r>
            <a:r>
              <a:rPr lang="en-US" altLang="ko-KR" sz="2000" smtClean="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12</a:t>
            </a:r>
            <a:r>
              <a:rPr lang="ko-KR" altLang="en-US" sz="2000" smtClean="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월 </a:t>
            </a:r>
            <a:r>
              <a:rPr lang="en-US" altLang="ko-KR" sz="2000" smtClean="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31</a:t>
            </a:r>
            <a:r>
              <a:rPr lang="ko-KR" altLang="en-US" sz="2000" smtClean="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일</a:t>
            </a:r>
            <a:r>
              <a:rPr lang="en-US" altLang="ko-K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(</a:t>
            </a:r>
            <a:r>
              <a:rPr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화</a:t>
            </a:r>
            <a:r>
              <a:rPr lang="en-US" altLang="ko-K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[더존] 제목체 50" panose="020B0803000000000000" pitchFamily="50" charset="-127"/>
              <a:ea typeface="[더존] 제목체 50" panose="020B0803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*</a:t>
            </a:r>
            <a:r>
              <a:rPr lang="en-US" altLang="ko-KR" sz="2000" smtClean="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 </a:t>
            </a:r>
            <a:r>
              <a:rPr lang="ko-KR" altLang="en-US" sz="2000" smtClean="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주 </a:t>
            </a:r>
            <a:r>
              <a:rPr lang="en-US" altLang="ko-KR" sz="200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5</a:t>
            </a:r>
            <a:r>
              <a:rPr lang="ko-KR" altLang="en-US" sz="2000" smtClean="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회 </a:t>
            </a:r>
            <a:r>
              <a:rPr lang="en-US" altLang="ko-KR" sz="2000" smtClean="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(</a:t>
            </a:r>
            <a:r>
              <a:rPr lang="ko-KR" altLang="en-US" sz="2000" smtClean="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월</a:t>
            </a:r>
            <a:r>
              <a:rPr lang="en-US" altLang="ko-KR" sz="2000" smtClean="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~</a:t>
            </a:r>
            <a:r>
              <a:rPr lang="ko-KR" altLang="en-US" sz="2000" smtClean="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금</a:t>
            </a:r>
            <a:r>
              <a:rPr lang="en-US" altLang="ko-K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)</a:t>
            </a:r>
            <a:r>
              <a:rPr lang="en-US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	</a:t>
            </a:r>
            <a:endParaRPr lang="en-US" altLang="ko-KR" sz="2400" dirty="0">
              <a:solidFill>
                <a:schemeClr val="tx1">
                  <a:lumMod val="65000"/>
                  <a:lumOff val="35000"/>
                </a:schemeClr>
              </a:solidFill>
              <a:latin typeface="[더존] 제목체 50" panose="020B0803000000000000" pitchFamily="50" charset="-127"/>
              <a:ea typeface="[더존] 제목체 50" panose="020B0803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*</a:t>
            </a:r>
            <a:r>
              <a:rPr lang="en-US" altLang="ko-KR" sz="2000" smtClean="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 </a:t>
            </a:r>
            <a:r>
              <a:rPr lang="ko-KR" altLang="en-US" sz="2000" smtClean="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수업당 </a:t>
            </a:r>
            <a:r>
              <a:rPr lang="en-US" altLang="ko-KR" sz="2000" smtClean="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25~30</a:t>
            </a:r>
            <a:r>
              <a:rPr lang="ko-KR" altLang="en-US" sz="2000" smtClean="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분 </a:t>
            </a:r>
            <a:r>
              <a:rPr lang="ko-KR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수업</a:t>
            </a:r>
            <a:endParaRPr lang="en-US" altLang="ko-KR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[더존] 제목체 50" panose="020B0803000000000000" pitchFamily="50" charset="-127"/>
              <a:ea typeface="[더존] 제목체 50" panose="020B0803000000000000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1744" y="157479"/>
            <a:ext cx="40162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 dirty="0" smtClean="0">
                <a:solidFill>
                  <a:srgbClr val="002060"/>
                </a:solidFill>
                <a:latin typeface="[더존] 본문체 50" panose="020B0803000000000000" pitchFamily="50" charset="-127"/>
                <a:ea typeface="[더존] 본문체 50" panose="020B0803000000000000" pitchFamily="50" charset="-127"/>
              </a:rPr>
              <a:t>학습기간</a:t>
            </a:r>
            <a:endParaRPr lang="ko-KR" altLang="en-US" sz="6000" b="1" dirty="0">
              <a:solidFill>
                <a:srgbClr val="002060"/>
              </a:solidFill>
              <a:latin typeface="[더존] 본문체 50" panose="020B0803000000000000" pitchFamily="50" charset="-127"/>
              <a:ea typeface="[더존] 본문체 50" panose="020B0803000000000000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7544" y="5302949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pPr algn="ctr"/>
            <a:r>
              <a:rPr lang="ko-KR" altLang="en-US" sz="3600" smtClean="0">
                <a:solidFill>
                  <a:schemeClr val="tx1">
                    <a:lumMod val="75000"/>
                    <a:lumOff val="2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월 평균 </a:t>
            </a:r>
            <a:r>
              <a:rPr lang="en-US" altLang="ko-KR" sz="3600" smtClean="0">
                <a:solidFill>
                  <a:schemeClr val="tx1">
                    <a:lumMod val="75000"/>
                    <a:lumOff val="2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20</a:t>
            </a:r>
            <a:r>
              <a:rPr lang="ko-KR" altLang="en-US" sz="3600" smtClean="0">
                <a:solidFill>
                  <a:schemeClr val="tx1">
                    <a:lumMod val="75000"/>
                    <a:lumOff val="2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회수업 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[더존] 제목체 50" panose="020B0803000000000000" pitchFamily="50" charset="-127"/>
              <a:ea typeface="[더존] 제목체 50" panose="020B0803000000000000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4048" y="5805264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altLang="ko-KR" sz="1400" smtClean="0">
                <a:solidFill>
                  <a:schemeClr val="tx2">
                    <a:lumMod val="7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※ </a:t>
            </a:r>
            <a:r>
              <a:rPr lang="ko-KR" altLang="en-US" sz="1400" smtClean="0">
                <a:solidFill>
                  <a:schemeClr val="tx2">
                    <a:lumMod val="7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수업 일정은 사정에 따라 변경될 수 있습니다</a:t>
            </a:r>
            <a:r>
              <a:rPr lang="en-US" altLang="ko-KR" sz="1400" smtClean="0">
                <a:solidFill>
                  <a:schemeClr val="tx2">
                    <a:lumMod val="7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.</a:t>
            </a:r>
            <a:endParaRPr lang="en-US" altLang="ko-KR" sz="1400" dirty="0" smtClean="0">
              <a:solidFill>
                <a:schemeClr val="tx2">
                  <a:lumMod val="75000"/>
                </a:schemeClr>
              </a:solidFill>
              <a:latin typeface="[더존] 제목체 50" panose="020B0803000000000000" pitchFamily="50" charset="-127"/>
              <a:ea typeface="[더존] 제목체 50" panose="020B0803000000000000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60032" y="2780928"/>
            <a:ext cx="4283968" cy="147732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smtClean="0">
                <a:solidFill>
                  <a:srgbClr val="FF0000"/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&lt;</a:t>
            </a:r>
            <a:r>
              <a:rPr lang="ko-KR" altLang="en-US" sz="2000" smtClean="0">
                <a:solidFill>
                  <a:srgbClr val="FF0000"/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휴강일 안내</a:t>
            </a:r>
            <a:r>
              <a:rPr lang="en-US" altLang="ko-KR" sz="2000" smtClean="0">
                <a:solidFill>
                  <a:srgbClr val="FF0000"/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&gt;</a:t>
            </a:r>
          </a:p>
          <a:p>
            <a:pPr algn="ctr">
              <a:lnSpc>
                <a:spcPct val="150000"/>
              </a:lnSpc>
            </a:pPr>
            <a:r>
              <a:rPr lang="ko-KR" altLang="en-US" sz="2000" smtClean="0">
                <a:solidFill>
                  <a:srgbClr val="FF0000"/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한국 공휴일 및 대체 공휴일</a:t>
            </a:r>
            <a:endParaRPr lang="en-US" altLang="ko-KR" sz="2000" smtClean="0">
              <a:solidFill>
                <a:srgbClr val="FF0000"/>
              </a:solidFill>
              <a:latin typeface="[더존] 제목체 50" panose="020B0803000000000000" pitchFamily="50" charset="-127"/>
              <a:ea typeface="[더존] 제목체 50" panose="020B08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smtClean="0">
                <a:solidFill>
                  <a:srgbClr val="FF0000"/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필리핀 국경일</a:t>
            </a:r>
            <a:endParaRPr lang="en-US" altLang="ko-KR" sz="2000" dirty="0" smtClean="0">
              <a:solidFill>
                <a:srgbClr val="FF0000"/>
              </a:solidFill>
              <a:latin typeface="[더존] 제목체 50" panose="020B0803000000000000" pitchFamily="50" charset="-127"/>
              <a:ea typeface="[더존] 제목체 50" panose="020B0803000000000000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7544" y="1209526"/>
            <a:ext cx="856895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pPr>
              <a:lnSpc>
                <a:spcPct val="150000"/>
              </a:lnSpc>
            </a:pPr>
            <a:r>
              <a:rPr lang="ko-KR" altLang="en-US" smtClean="0">
                <a:solidFill>
                  <a:srgbClr val="0070C0"/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▶</a:t>
            </a:r>
            <a:r>
              <a:rPr lang="ko-KR" altLang="en-US" smtClean="0">
                <a:solidFill>
                  <a:srgbClr val="FF0000"/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 </a:t>
            </a:r>
            <a:r>
              <a:rPr lang="ko-KR" altLang="en-US" sz="1600" smtClean="0">
                <a:solidFill>
                  <a:srgbClr val="FF0000"/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첫 수업은 레벨테스트</a:t>
            </a:r>
            <a:r>
              <a:rPr lang="ko-KR" altLang="en-US" sz="1600" smtClean="0">
                <a:solidFill>
                  <a:schemeClr val="tx2">
                    <a:lumMod val="7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를 진행하며 학습자 수준을 점검하고 수업과정을 선정합니다</a:t>
            </a:r>
            <a:r>
              <a:rPr lang="en-US" altLang="ko-KR" sz="1600" smtClean="0">
                <a:solidFill>
                  <a:schemeClr val="tx2">
                    <a:lumMod val="7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.</a:t>
            </a:r>
            <a:endParaRPr lang="en-US" altLang="ko-KR" sz="1600" dirty="0" smtClean="0">
              <a:solidFill>
                <a:schemeClr val="tx2">
                  <a:lumMod val="75000"/>
                </a:schemeClr>
              </a:solidFill>
              <a:latin typeface="[더존] 제목체 50" panose="020B0803000000000000" pitchFamily="50" charset="-127"/>
              <a:ea typeface="[더존] 제목체 50" panose="020B0803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>
                <a:solidFill>
                  <a:srgbClr val="0070C0"/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▶ </a:t>
            </a:r>
            <a:r>
              <a:rPr lang="ko-KR" altLang="en-US" sz="1600" smtClean="0">
                <a:solidFill>
                  <a:schemeClr val="tx2">
                    <a:lumMod val="7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이 후 동일 시간</a:t>
            </a:r>
            <a:r>
              <a:rPr lang="en-US" altLang="ko-KR" sz="1600" smtClean="0">
                <a:solidFill>
                  <a:schemeClr val="tx2">
                    <a:lumMod val="7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, </a:t>
            </a:r>
            <a:r>
              <a:rPr lang="ko-KR" altLang="en-US" sz="1600" smtClean="0">
                <a:solidFill>
                  <a:schemeClr val="tx2">
                    <a:lumMod val="7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동일 강사와 수업을 진행하게 됩니다</a:t>
            </a:r>
            <a:r>
              <a:rPr lang="en-US" altLang="ko-KR" sz="1600" smtClean="0">
                <a:solidFill>
                  <a:schemeClr val="tx2">
                    <a:lumMod val="75000"/>
                  </a:schemeClr>
                </a:solidFill>
                <a:latin typeface="[더존] 제목체 50" panose="020B0803000000000000" pitchFamily="50" charset="-127"/>
                <a:ea typeface="[더존] 제목체 50" panose="020B0803000000000000" pitchFamily="50" charset="-127"/>
              </a:rPr>
              <a:t>.</a:t>
            </a:r>
            <a:endParaRPr lang="en-US" altLang="ko-KR" sz="1600" dirty="0" smtClean="0">
              <a:solidFill>
                <a:schemeClr val="tx2">
                  <a:lumMod val="75000"/>
                </a:schemeClr>
              </a:solidFill>
              <a:latin typeface="[더존] 제목체 50" panose="020B0803000000000000" pitchFamily="50" charset="-127"/>
              <a:ea typeface="[더존] 제목체 50" panose="020B08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1850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411745" y="157479"/>
            <a:ext cx="32624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6000" b="1" smtClean="0">
                <a:solidFill>
                  <a:srgbClr val="002060"/>
                </a:solidFill>
                <a:latin typeface="[더존] 본문체 50" panose="020B0803000000000000" pitchFamily="50" charset="-127"/>
                <a:ea typeface="[더존] 본문체 50" panose="020B0803000000000000" pitchFamily="50" charset="-127"/>
              </a:rPr>
              <a:t>학습과정</a:t>
            </a:r>
            <a:endParaRPr lang="ko-KR" altLang="en-US" sz="6000" b="1" dirty="0">
              <a:solidFill>
                <a:srgbClr val="002060"/>
              </a:solidFill>
              <a:latin typeface="[더존] 본문체 50" panose="020B0803000000000000" pitchFamily="50" charset="-127"/>
              <a:ea typeface="[더존] 본문체 50" panose="020B0803000000000000" pitchFamily="50" charset="-127"/>
            </a:endParaRPr>
          </a:p>
        </p:txBody>
      </p:sp>
      <p:grpSp>
        <p:nvGrpSpPr>
          <p:cNvPr id="49" name="그룹 48"/>
          <p:cNvGrpSpPr/>
          <p:nvPr/>
        </p:nvGrpSpPr>
        <p:grpSpPr>
          <a:xfrm>
            <a:off x="128712" y="2191310"/>
            <a:ext cx="8856984" cy="4236626"/>
            <a:chOff x="503261" y="1396927"/>
            <a:chExt cx="11179402" cy="4978905"/>
          </a:xfrm>
        </p:grpSpPr>
        <p:sp>
          <p:nvSpPr>
            <p:cNvPr id="50" name="직사각형 49"/>
            <p:cNvSpPr/>
            <p:nvPr/>
          </p:nvSpPr>
          <p:spPr bwMode="auto">
            <a:xfrm>
              <a:off x="503261" y="1396927"/>
              <a:ext cx="11179402" cy="4978905"/>
            </a:xfrm>
            <a:prstGeom prst="rect">
              <a:avLst/>
            </a:prstGeom>
            <a:no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[더존] 본문체 50" panose="020B0803000000000000" pitchFamily="50" charset="-127"/>
                <a:ea typeface="[더존] 본문체 50" panose="020B0803000000000000" pitchFamily="50" charset="-127"/>
              </a:endParaRPr>
            </a:p>
          </p:txBody>
        </p:sp>
        <p:sp>
          <p:nvSpPr>
            <p:cNvPr id="51" name="AutoShape 21"/>
            <p:cNvSpPr>
              <a:spLocks noChangeArrowheads="1"/>
            </p:cNvSpPr>
            <p:nvPr/>
          </p:nvSpPr>
          <p:spPr bwMode="auto">
            <a:xfrm>
              <a:off x="644104" y="3375974"/>
              <a:ext cx="1747407" cy="1368000"/>
            </a:xfrm>
            <a:prstGeom prst="roundRect">
              <a:avLst>
                <a:gd name="adj" fmla="val 5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90000" tIns="46800" rIns="90000" bIns="46800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kern="0" smtClean="0">
                  <a:solidFill>
                    <a:sysClr val="windowText" lastClr="000000"/>
                  </a:solidFill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성인</a:t>
              </a:r>
              <a:endParaRPr kumimoji="0" lang="ko-KR" altLang="en-US" kern="0" dirty="0">
                <a:solidFill>
                  <a:sysClr val="windowText" lastClr="000000"/>
                </a:solidFill>
                <a:latin typeface="[더존] 본문체 50" panose="020B0803000000000000" pitchFamily="50" charset="-127"/>
                <a:ea typeface="[더존] 본문체 50" panose="020B0803000000000000" pitchFamily="50" charset="-127"/>
              </a:endParaRPr>
            </a:p>
          </p:txBody>
        </p:sp>
        <p:sp>
          <p:nvSpPr>
            <p:cNvPr id="52" name="AutoShape 21"/>
            <p:cNvSpPr>
              <a:spLocks noChangeArrowheads="1"/>
            </p:cNvSpPr>
            <p:nvPr/>
          </p:nvSpPr>
          <p:spPr bwMode="auto">
            <a:xfrm>
              <a:off x="644104" y="4833366"/>
              <a:ext cx="1747407" cy="1368000"/>
            </a:xfrm>
            <a:prstGeom prst="roundRect">
              <a:avLst>
                <a:gd name="adj" fmla="val 5667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lIns="90000" tIns="46800" rIns="90000" bIns="46800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600" kern="0" dirty="0" smtClean="0">
                  <a:solidFill>
                    <a:sysClr val="windowText" lastClr="000000"/>
                  </a:solidFill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시험</a:t>
              </a:r>
              <a:r>
                <a:rPr kumimoji="0" lang="en-US" altLang="ko-KR" sz="1600" kern="0" smtClean="0">
                  <a:solidFill>
                    <a:sysClr val="windowText" lastClr="000000"/>
                  </a:solidFill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/</a:t>
              </a:r>
              <a:r>
                <a:rPr lang="ko-KR" altLang="en-US" sz="1600" kern="0" smtClean="0">
                  <a:solidFill>
                    <a:sysClr val="windowText" lastClr="000000"/>
                  </a:solidFill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취업</a:t>
              </a:r>
              <a:endParaRPr kumimoji="0" lang="ko-KR" altLang="en-US" sz="1600" kern="0" dirty="0">
                <a:solidFill>
                  <a:sysClr val="windowText" lastClr="000000"/>
                </a:solidFill>
                <a:latin typeface="[더존] 본문체 50" panose="020B0803000000000000" pitchFamily="50" charset="-127"/>
                <a:ea typeface="[더존] 본문체 50" panose="020B0803000000000000" pitchFamily="50" charset="-127"/>
              </a:endParaRPr>
            </a:p>
          </p:txBody>
        </p:sp>
        <p:sp>
          <p:nvSpPr>
            <p:cNvPr id="53" name="TextBox 52"/>
            <p:cNvSpPr txBox="1"/>
            <p:nvPr/>
          </p:nvSpPr>
          <p:spPr bwMode="auto">
            <a:xfrm>
              <a:off x="3394650" y="1534537"/>
              <a:ext cx="877869" cy="276999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b="1" kern="0" dirty="0"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Lv. 2</a:t>
              </a:r>
              <a:endParaRPr kumimoji="0" lang="ko-KR" altLang="en-US" sz="1200" b="1" kern="0" dirty="0">
                <a:latin typeface="[더존] 본문체 50" panose="020B0803000000000000" pitchFamily="50" charset="-127"/>
                <a:ea typeface="[더존] 본문체 50" panose="020B0803000000000000" pitchFamily="50" charset="-127"/>
              </a:endParaRPr>
            </a:p>
          </p:txBody>
        </p:sp>
        <p:sp>
          <p:nvSpPr>
            <p:cNvPr id="54" name="TextBox 53"/>
            <p:cNvSpPr txBox="1"/>
            <p:nvPr/>
          </p:nvSpPr>
          <p:spPr bwMode="auto">
            <a:xfrm>
              <a:off x="2516780" y="1534538"/>
              <a:ext cx="877870" cy="276999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b="1" kern="0" dirty="0"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Lv. 1</a:t>
              </a:r>
              <a:endParaRPr kumimoji="0" lang="ko-KR" altLang="en-US" sz="1200" b="1" kern="0" dirty="0">
                <a:latin typeface="[더존] 본문체 50" panose="020B0803000000000000" pitchFamily="50" charset="-127"/>
                <a:ea typeface="[더존] 본문체 50" panose="020B0803000000000000" pitchFamily="50" charset="-127"/>
              </a:endParaRPr>
            </a:p>
          </p:txBody>
        </p:sp>
        <p:sp>
          <p:nvSpPr>
            <p:cNvPr id="55" name="TextBox 54"/>
            <p:cNvSpPr txBox="1"/>
            <p:nvPr/>
          </p:nvSpPr>
          <p:spPr bwMode="auto">
            <a:xfrm>
              <a:off x="4272520" y="1535845"/>
              <a:ext cx="877870" cy="276999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b="1" kern="0" dirty="0"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Lv. 3</a:t>
              </a:r>
              <a:endParaRPr kumimoji="0" lang="ko-KR" altLang="en-US" sz="1200" b="1" kern="0" dirty="0">
                <a:latin typeface="[더존] 본문체 50" panose="020B0803000000000000" pitchFamily="50" charset="-127"/>
                <a:ea typeface="[더존] 본문체 50" panose="020B0803000000000000" pitchFamily="50" charset="-127"/>
              </a:endParaRPr>
            </a:p>
          </p:txBody>
        </p:sp>
        <p:sp>
          <p:nvSpPr>
            <p:cNvPr id="56" name="TextBox 55"/>
            <p:cNvSpPr txBox="1"/>
            <p:nvPr/>
          </p:nvSpPr>
          <p:spPr bwMode="auto">
            <a:xfrm>
              <a:off x="5150390" y="1535845"/>
              <a:ext cx="879798" cy="276999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b="1" kern="0" dirty="0"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Lv. 4</a:t>
              </a:r>
              <a:endParaRPr kumimoji="0" lang="ko-KR" altLang="en-US" sz="1200" b="1" kern="0" dirty="0">
                <a:latin typeface="[더존] 본문체 50" panose="020B0803000000000000" pitchFamily="50" charset="-127"/>
                <a:ea typeface="[더존] 본문체 50" panose="020B0803000000000000" pitchFamily="50" charset="-127"/>
              </a:endParaRPr>
            </a:p>
          </p:txBody>
        </p:sp>
        <p:sp>
          <p:nvSpPr>
            <p:cNvPr id="57" name="TextBox 56"/>
            <p:cNvSpPr txBox="1"/>
            <p:nvPr/>
          </p:nvSpPr>
          <p:spPr bwMode="auto">
            <a:xfrm>
              <a:off x="6030188" y="1535845"/>
              <a:ext cx="879798" cy="276999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b="1" kern="0" dirty="0"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Lv. </a:t>
              </a:r>
              <a:r>
                <a:rPr kumimoji="0" lang="en-US" altLang="ko-KR" sz="1200" b="1" kern="0" dirty="0" smtClean="0"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5</a:t>
              </a:r>
              <a:endParaRPr kumimoji="0" lang="ko-KR" altLang="en-US" sz="1200" b="1" kern="0" dirty="0">
                <a:latin typeface="[더존] 본문체 50" panose="020B0803000000000000" pitchFamily="50" charset="-127"/>
                <a:ea typeface="[더존] 본문체 50" panose="020B0803000000000000" pitchFamily="50" charset="-127"/>
              </a:endParaRPr>
            </a:p>
          </p:txBody>
        </p:sp>
        <p:sp>
          <p:nvSpPr>
            <p:cNvPr id="58" name="TextBox 57"/>
            <p:cNvSpPr txBox="1"/>
            <p:nvPr/>
          </p:nvSpPr>
          <p:spPr bwMode="auto">
            <a:xfrm>
              <a:off x="6909986" y="1535845"/>
              <a:ext cx="879798" cy="276999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b="1" kern="0" dirty="0"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Lv. </a:t>
              </a:r>
              <a:r>
                <a:rPr lang="en-US" altLang="ko-KR" sz="1200" b="1" kern="0" dirty="0"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6</a:t>
              </a:r>
              <a:endParaRPr kumimoji="0" lang="ko-KR" altLang="en-US" sz="1200" b="1" kern="0" dirty="0">
                <a:latin typeface="[더존] 본문체 50" panose="020B0803000000000000" pitchFamily="50" charset="-127"/>
                <a:ea typeface="[더존] 본문체 50" panose="020B0803000000000000" pitchFamily="50" charset="-127"/>
              </a:endParaRPr>
            </a:p>
          </p:txBody>
        </p:sp>
        <p:sp>
          <p:nvSpPr>
            <p:cNvPr id="59" name="TextBox 58"/>
            <p:cNvSpPr txBox="1"/>
            <p:nvPr/>
          </p:nvSpPr>
          <p:spPr bwMode="auto">
            <a:xfrm>
              <a:off x="7789784" y="1535845"/>
              <a:ext cx="879798" cy="276999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b="1" kern="0" dirty="0"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Lv. </a:t>
              </a:r>
              <a:r>
                <a:rPr lang="en-US" altLang="ko-KR" sz="1200" b="1" kern="0" dirty="0"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7</a:t>
              </a:r>
              <a:endParaRPr kumimoji="0" lang="ko-KR" altLang="en-US" sz="1200" b="1" kern="0" dirty="0">
                <a:latin typeface="[더존] 본문체 50" panose="020B0803000000000000" pitchFamily="50" charset="-127"/>
                <a:ea typeface="[더존] 본문체 50" panose="020B0803000000000000" pitchFamily="50" charset="-127"/>
              </a:endParaRPr>
            </a:p>
          </p:txBody>
        </p:sp>
        <p:sp>
          <p:nvSpPr>
            <p:cNvPr id="60" name="TextBox 59"/>
            <p:cNvSpPr txBox="1"/>
            <p:nvPr/>
          </p:nvSpPr>
          <p:spPr bwMode="auto">
            <a:xfrm>
              <a:off x="8669582" y="1535845"/>
              <a:ext cx="879798" cy="276999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b="1" kern="0" dirty="0"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Lv. </a:t>
              </a:r>
              <a:r>
                <a:rPr kumimoji="0" lang="en-US" altLang="ko-KR" sz="1200" b="1" kern="0" dirty="0" smtClean="0"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8</a:t>
              </a:r>
              <a:endParaRPr kumimoji="0" lang="ko-KR" altLang="en-US" sz="1200" b="1" kern="0" dirty="0">
                <a:latin typeface="[더존] 본문체 50" panose="020B0803000000000000" pitchFamily="50" charset="-127"/>
                <a:ea typeface="[더존] 본문체 50" panose="020B0803000000000000" pitchFamily="50" charset="-127"/>
              </a:endParaRPr>
            </a:p>
          </p:txBody>
        </p:sp>
        <p:sp>
          <p:nvSpPr>
            <p:cNvPr id="61" name="TextBox 60"/>
            <p:cNvSpPr txBox="1"/>
            <p:nvPr/>
          </p:nvSpPr>
          <p:spPr bwMode="auto">
            <a:xfrm>
              <a:off x="9549380" y="1535845"/>
              <a:ext cx="879798" cy="276999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b="1" kern="0" dirty="0"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Lv. </a:t>
              </a:r>
              <a:r>
                <a:rPr kumimoji="0" lang="en-US" altLang="ko-KR" sz="1200" b="1" kern="0" dirty="0" smtClean="0"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9</a:t>
              </a:r>
              <a:endParaRPr kumimoji="0" lang="ko-KR" altLang="en-US" sz="1200" b="1" kern="0" dirty="0">
                <a:latin typeface="[더존] 본문체 50" panose="020B0803000000000000" pitchFamily="50" charset="-127"/>
                <a:ea typeface="[더존] 본문체 50" panose="020B0803000000000000" pitchFamily="50" charset="-127"/>
              </a:endParaRPr>
            </a:p>
          </p:txBody>
        </p:sp>
        <p:sp>
          <p:nvSpPr>
            <p:cNvPr id="62" name="TextBox 61"/>
            <p:cNvSpPr txBox="1"/>
            <p:nvPr/>
          </p:nvSpPr>
          <p:spPr bwMode="auto">
            <a:xfrm>
              <a:off x="10429178" y="1535845"/>
              <a:ext cx="879798" cy="276999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b="1" kern="0" dirty="0"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Lv. </a:t>
              </a:r>
              <a:r>
                <a:rPr lang="en-US" altLang="ko-KR" sz="1200" b="1" kern="0" dirty="0" smtClean="0"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10</a:t>
              </a:r>
              <a:endParaRPr kumimoji="0" lang="ko-KR" altLang="en-US" sz="1200" b="1" kern="0" dirty="0">
                <a:latin typeface="[더존] 본문체 50" panose="020B0803000000000000" pitchFamily="50" charset="-127"/>
                <a:ea typeface="[더존] 본문체 50" panose="020B0803000000000000" pitchFamily="50" charset="-127"/>
              </a:endParaRPr>
            </a:p>
          </p:txBody>
        </p:sp>
        <p:sp>
          <p:nvSpPr>
            <p:cNvPr id="63" name="AutoShape 21"/>
            <p:cNvSpPr>
              <a:spLocks noChangeArrowheads="1"/>
            </p:cNvSpPr>
            <p:nvPr/>
          </p:nvSpPr>
          <p:spPr bwMode="auto">
            <a:xfrm>
              <a:off x="644104" y="1915116"/>
              <a:ext cx="1747407" cy="1368000"/>
            </a:xfrm>
            <a:prstGeom prst="roundRect">
              <a:avLst>
                <a:gd name="adj" fmla="val 5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lIns="90000" tIns="46800" rIns="90000" bIns="46800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kern="0" smtClean="0">
                  <a:solidFill>
                    <a:sysClr val="windowText" lastClr="000000"/>
                  </a:solidFill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초</a:t>
              </a:r>
              <a:r>
                <a:rPr lang="en-US" altLang="ko-KR" kern="0" smtClean="0">
                  <a:solidFill>
                    <a:sysClr val="windowText" lastClr="000000"/>
                  </a:solidFill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~</a:t>
              </a:r>
              <a:r>
                <a:rPr lang="ko-KR" altLang="en-US" kern="0" smtClean="0">
                  <a:solidFill>
                    <a:sysClr val="windowText" lastClr="000000"/>
                  </a:solidFill>
                  <a:latin typeface="[더존] 본문체 50" panose="020B0803000000000000" pitchFamily="50" charset="-127"/>
                  <a:ea typeface="[더존] 본문체 50" panose="020B0803000000000000" pitchFamily="50" charset="-127"/>
                </a:rPr>
                <a:t>고등</a:t>
              </a:r>
              <a:endParaRPr kumimoji="0" lang="ko-KR" altLang="en-US" kern="0" dirty="0">
                <a:solidFill>
                  <a:sysClr val="windowText" lastClr="000000"/>
                </a:solidFill>
                <a:latin typeface="[더존] 본문체 50" panose="020B0803000000000000" pitchFamily="50" charset="-127"/>
                <a:ea typeface="[더존] 본문체 50" panose="020B0803000000000000" pitchFamily="50" charset="-127"/>
              </a:endParaRPr>
            </a:p>
          </p:txBody>
        </p:sp>
        <p:cxnSp>
          <p:nvCxnSpPr>
            <p:cNvPr id="64" name="직선 연결선 63"/>
            <p:cNvCxnSpPr/>
            <p:nvPr/>
          </p:nvCxnSpPr>
          <p:spPr>
            <a:xfrm>
              <a:off x="3394650" y="1811536"/>
              <a:ext cx="0" cy="42818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직선 연결선 64"/>
            <p:cNvCxnSpPr/>
            <p:nvPr/>
          </p:nvCxnSpPr>
          <p:spPr>
            <a:xfrm>
              <a:off x="4272520" y="1811536"/>
              <a:ext cx="0" cy="42818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직선 연결선 65"/>
            <p:cNvCxnSpPr/>
            <p:nvPr/>
          </p:nvCxnSpPr>
          <p:spPr>
            <a:xfrm>
              <a:off x="5150390" y="1811536"/>
              <a:ext cx="0" cy="42818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직선 연결선 66"/>
            <p:cNvCxnSpPr/>
            <p:nvPr/>
          </p:nvCxnSpPr>
          <p:spPr>
            <a:xfrm>
              <a:off x="6038068" y="1811536"/>
              <a:ext cx="0" cy="42818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직선 연결선 67"/>
            <p:cNvCxnSpPr/>
            <p:nvPr/>
          </p:nvCxnSpPr>
          <p:spPr>
            <a:xfrm>
              <a:off x="6909986" y="1811536"/>
              <a:ext cx="0" cy="42818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직선 연결선 68"/>
            <p:cNvCxnSpPr/>
            <p:nvPr/>
          </p:nvCxnSpPr>
          <p:spPr>
            <a:xfrm>
              <a:off x="7783921" y="1811536"/>
              <a:ext cx="0" cy="42818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직선 연결선 69"/>
            <p:cNvCxnSpPr/>
            <p:nvPr/>
          </p:nvCxnSpPr>
          <p:spPr>
            <a:xfrm>
              <a:off x="8669582" y="1811536"/>
              <a:ext cx="0" cy="42818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직선 연결선 70"/>
            <p:cNvCxnSpPr/>
            <p:nvPr/>
          </p:nvCxnSpPr>
          <p:spPr>
            <a:xfrm>
              <a:off x="9557562" y="1811536"/>
              <a:ext cx="0" cy="42818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직선 연결선 71"/>
            <p:cNvCxnSpPr/>
            <p:nvPr/>
          </p:nvCxnSpPr>
          <p:spPr>
            <a:xfrm>
              <a:off x="10423639" y="1811536"/>
              <a:ext cx="0" cy="42818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직선 연결선 72"/>
            <p:cNvCxnSpPr/>
            <p:nvPr/>
          </p:nvCxnSpPr>
          <p:spPr>
            <a:xfrm>
              <a:off x="11293215" y="1811536"/>
              <a:ext cx="0" cy="42818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직선 연결선 73"/>
            <p:cNvCxnSpPr/>
            <p:nvPr/>
          </p:nvCxnSpPr>
          <p:spPr>
            <a:xfrm>
              <a:off x="2523596" y="1811536"/>
              <a:ext cx="0" cy="42818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모서리가 둥근 직사각형 74"/>
            <p:cNvSpPr/>
            <p:nvPr/>
          </p:nvSpPr>
          <p:spPr bwMode="auto">
            <a:xfrm>
              <a:off x="3406633" y="2400300"/>
              <a:ext cx="2631435" cy="360000"/>
            </a:xfrm>
            <a:prstGeom prst="round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b="1" kern="0" smtClean="0">
                  <a:solidFill>
                    <a:schemeClr val="tx2">
                      <a:lumMod val="50000"/>
                    </a:schemeClr>
                  </a:solidFill>
                  <a:latin typeface="[더존] 본문체 30" panose="020B0603000000000000" pitchFamily="50" charset="-127"/>
                  <a:ea typeface="[더존] 본문체 30" panose="020B0603000000000000" pitchFamily="50" charset="-127"/>
                </a:rPr>
                <a:t>Let’go 4.5.6</a:t>
              </a:r>
              <a:endParaRPr kumimoji="0" lang="en-US" altLang="ko-KR" sz="1200" b="1" kern="0" dirty="0">
                <a:solidFill>
                  <a:schemeClr val="tx2">
                    <a:lumMod val="50000"/>
                  </a:schemeClr>
                </a:solidFill>
                <a:latin typeface="[더존] 본문체 30" panose="020B0603000000000000" pitchFamily="50" charset="-127"/>
                <a:ea typeface="[더존] 본문체 30" panose="020B0603000000000000" pitchFamily="50" charset="-127"/>
              </a:endParaRPr>
            </a:p>
          </p:txBody>
        </p:sp>
        <p:sp>
          <p:nvSpPr>
            <p:cNvPr id="76" name="모서리가 둥근 직사각형 75"/>
            <p:cNvSpPr/>
            <p:nvPr/>
          </p:nvSpPr>
          <p:spPr bwMode="auto">
            <a:xfrm>
              <a:off x="6939768" y="4670717"/>
              <a:ext cx="4353446" cy="359999"/>
            </a:xfrm>
            <a:prstGeom prst="roundRect">
              <a:avLst/>
            </a:pr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b="1" kern="0" dirty="0" smtClean="0">
                  <a:solidFill>
                    <a:schemeClr val="bg1"/>
                  </a:solidFill>
                  <a:latin typeface="[더존] 본문체 30" panose="020B0603000000000000" pitchFamily="50" charset="-127"/>
                  <a:ea typeface="[더존] 본문체 30" panose="020B0603000000000000" pitchFamily="50" charset="-127"/>
                </a:rPr>
                <a:t>Market Leader (</a:t>
              </a:r>
              <a:r>
                <a:rPr kumimoji="0" lang="ko-KR" altLang="en-US" sz="1200" b="1" kern="0" dirty="0" err="1" smtClean="0">
                  <a:solidFill>
                    <a:schemeClr val="bg1"/>
                  </a:solidFill>
                  <a:latin typeface="[더존] 본문체 30" panose="020B0603000000000000" pitchFamily="50" charset="-127"/>
                  <a:ea typeface="[더존] 본문체 30" panose="020B0603000000000000" pitchFamily="50" charset="-127"/>
                </a:rPr>
                <a:t>테마별</a:t>
              </a:r>
              <a:r>
                <a:rPr kumimoji="0" lang="ko-KR" altLang="en-US" sz="1200" b="1" kern="0" dirty="0" smtClean="0">
                  <a:solidFill>
                    <a:schemeClr val="bg1"/>
                  </a:solidFill>
                  <a:latin typeface="[더존] 본문체 30" panose="020B0603000000000000" pitchFamily="50" charset="-127"/>
                  <a:ea typeface="[더존] 본문체 30" panose="020B0603000000000000" pitchFamily="50" charset="-127"/>
                </a:rPr>
                <a:t> 심화</a:t>
              </a:r>
              <a:r>
                <a:rPr kumimoji="0" lang="en-US" altLang="ko-KR" sz="1200" b="1" kern="0" dirty="0" smtClean="0">
                  <a:solidFill>
                    <a:schemeClr val="bg1"/>
                  </a:solidFill>
                  <a:latin typeface="[더존] 본문체 30" panose="020B0603000000000000" pitchFamily="50" charset="-127"/>
                  <a:ea typeface="[더존] 본문체 30" panose="020B0603000000000000" pitchFamily="50" charset="-127"/>
                </a:rPr>
                <a:t>,</a:t>
              </a:r>
              <a:r>
                <a:rPr kumimoji="0" lang="ko-KR" altLang="en-US" sz="1200" b="1" kern="0" dirty="0" smtClean="0">
                  <a:solidFill>
                    <a:schemeClr val="bg1"/>
                  </a:solidFill>
                  <a:latin typeface="[더존] 본문체 30" panose="020B0603000000000000" pitchFamily="50" charset="-127"/>
                  <a:ea typeface="[더존] 본문체 30" panose="020B0603000000000000" pitchFamily="50" charset="-127"/>
                </a:rPr>
                <a:t> 고급 </a:t>
              </a:r>
              <a:r>
                <a:rPr kumimoji="0" lang="ko-KR" altLang="en-US" sz="1200" b="1" kern="0" dirty="0" err="1" smtClean="0">
                  <a:solidFill>
                    <a:schemeClr val="bg1"/>
                  </a:solidFill>
                  <a:latin typeface="[더존] 본문체 30" panose="020B0603000000000000" pitchFamily="50" charset="-127"/>
                  <a:ea typeface="[더존] 본문체 30" panose="020B0603000000000000" pitchFamily="50" charset="-127"/>
                </a:rPr>
                <a:t>비즈</a:t>
              </a:r>
              <a:r>
                <a:rPr kumimoji="0" lang="ko-KR" altLang="en-US" sz="1200" b="1" kern="0" dirty="0" smtClean="0">
                  <a:solidFill>
                    <a:schemeClr val="bg1"/>
                  </a:solidFill>
                  <a:latin typeface="[더존] 본문체 30" panose="020B0603000000000000" pitchFamily="50" charset="-127"/>
                  <a:ea typeface="[더존] 본문체 30" panose="020B0603000000000000" pitchFamily="50" charset="-127"/>
                </a:rPr>
                <a:t> 회화</a:t>
              </a:r>
              <a:r>
                <a:rPr kumimoji="0" lang="en-US" altLang="ko-KR" sz="1200" b="1" kern="0" dirty="0" smtClean="0">
                  <a:solidFill>
                    <a:schemeClr val="bg1"/>
                  </a:solidFill>
                  <a:latin typeface="[더존] 본문체 30" panose="020B0603000000000000" pitchFamily="50" charset="-127"/>
                  <a:ea typeface="[더존] 본문체 30" panose="020B0603000000000000" pitchFamily="50" charset="-127"/>
                </a:rPr>
                <a:t>)</a:t>
              </a:r>
              <a:endParaRPr kumimoji="0" lang="en-US" altLang="ko-KR" sz="1200" b="1" kern="0" dirty="0">
                <a:solidFill>
                  <a:schemeClr val="bg1"/>
                </a:solidFill>
                <a:latin typeface="[더존] 본문체 30" panose="020B0603000000000000" pitchFamily="50" charset="-127"/>
                <a:ea typeface="[더존] 본문체 30" panose="020B0603000000000000" pitchFamily="50" charset="-127"/>
              </a:endParaRPr>
            </a:p>
          </p:txBody>
        </p:sp>
        <p:sp>
          <p:nvSpPr>
            <p:cNvPr id="77" name="모서리가 둥근 직사각형 76"/>
            <p:cNvSpPr/>
            <p:nvPr/>
          </p:nvSpPr>
          <p:spPr bwMode="auto">
            <a:xfrm>
              <a:off x="5187168" y="5297010"/>
              <a:ext cx="6156657" cy="376399"/>
            </a:xfrm>
            <a:prstGeom prst="round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b="1" kern="0" smtClean="0">
                  <a:solidFill>
                    <a:schemeClr val="tx2">
                      <a:lumMod val="50000"/>
                    </a:schemeClr>
                  </a:solidFill>
                  <a:latin typeface="[더존] 본문체 30" panose="020B0603000000000000" pitchFamily="50" charset="-127"/>
                  <a:ea typeface="[더존] 본문체 30" panose="020B0603000000000000" pitchFamily="50" charset="-127"/>
                </a:rPr>
                <a:t>OPIc            TOEIC Speaking            IELTS           </a:t>
              </a:r>
              <a:r>
                <a:rPr lang="ko-KR" altLang="en-US" sz="1200" b="1" kern="0" smtClean="0">
                  <a:solidFill>
                    <a:schemeClr val="tx2">
                      <a:lumMod val="50000"/>
                    </a:schemeClr>
                  </a:solidFill>
                  <a:latin typeface="[더존] 본문체 30" panose="020B0603000000000000" pitchFamily="50" charset="-127"/>
                  <a:ea typeface="[더존] 본문체 30" panose="020B0603000000000000" pitchFamily="50" charset="-127"/>
                </a:rPr>
                <a:t>인터뷰 </a:t>
              </a:r>
              <a:r>
                <a:rPr lang="ko-KR" altLang="en-US" sz="1200" b="1" kern="0" dirty="0" smtClean="0">
                  <a:solidFill>
                    <a:schemeClr val="tx2">
                      <a:lumMod val="50000"/>
                    </a:schemeClr>
                  </a:solidFill>
                  <a:latin typeface="[더존] 본문체 30" panose="020B0603000000000000" pitchFamily="50" charset="-127"/>
                  <a:ea typeface="[더존] 본문체 30" panose="020B0603000000000000" pitchFamily="50" charset="-127"/>
                </a:rPr>
                <a:t>영어</a:t>
              </a:r>
              <a:endParaRPr kumimoji="0" lang="en-US" altLang="ko-KR" sz="1200" b="1" kern="0" dirty="0">
                <a:solidFill>
                  <a:schemeClr val="tx2">
                    <a:lumMod val="50000"/>
                  </a:schemeClr>
                </a:solidFill>
                <a:latin typeface="[더존] 본문체 30" panose="020B0603000000000000" pitchFamily="50" charset="-127"/>
                <a:ea typeface="[더존] 본문체 30" panose="020B0603000000000000" pitchFamily="50" charset="-127"/>
              </a:endParaRPr>
            </a:p>
          </p:txBody>
        </p:sp>
        <p:sp>
          <p:nvSpPr>
            <p:cNvPr id="78" name="모서리가 둥근 직사각형 77"/>
            <p:cNvSpPr/>
            <p:nvPr/>
          </p:nvSpPr>
          <p:spPr bwMode="auto">
            <a:xfrm>
              <a:off x="2566722" y="1949145"/>
              <a:ext cx="2609452" cy="359999"/>
            </a:xfrm>
            <a:prstGeom prst="round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b="1" kern="0" smtClean="0">
                  <a:solidFill>
                    <a:schemeClr val="tx2">
                      <a:lumMod val="50000"/>
                    </a:schemeClr>
                  </a:solidFill>
                  <a:latin typeface="[더존] 본문체 30" panose="020B0603000000000000" pitchFamily="50" charset="-127"/>
                  <a:ea typeface="[더존] 본문체 30" panose="020B0603000000000000" pitchFamily="50" charset="-127"/>
                </a:rPr>
                <a:t>Let’gl 1.2.3</a:t>
              </a:r>
              <a:endParaRPr kumimoji="0" lang="en-US" altLang="ko-KR" sz="1200" b="1" kern="0" dirty="0">
                <a:solidFill>
                  <a:schemeClr val="tx2">
                    <a:lumMod val="50000"/>
                  </a:schemeClr>
                </a:solidFill>
                <a:latin typeface="[더존] 본문체 30" panose="020B0603000000000000" pitchFamily="50" charset="-127"/>
                <a:ea typeface="[더존] 본문체 30" panose="020B0603000000000000" pitchFamily="50" charset="-127"/>
              </a:endParaRPr>
            </a:p>
          </p:txBody>
        </p:sp>
        <p:sp>
          <p:nvSpPr>
            <p:cNvPr id="79" name="모서리가 둥근 직사각형 78"/>
            <p:cNvSpPr/>
            <p:nvPr/>
          </p:nvSpPr>
          <p:spPr bwMode="auto">
            <a:xfrm>
              <a:off x="5167339" y="3032297"/>
              <a:ext cx="2888991" cy="359999"/>
            </a:xfrm>
            <a:prstGeom prst="round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b="1" kern="0" smtClean="0">
                  <a:solidFill>
                    <a:schemeClr val="tx2">
                      <a:lumMod val="50000"/>
                    </a:schemeClr>
                  </a:solidFill>
                  <a:latin typeface="[더존] 본문체 30" panose="020B0603000000000000" pitchFamily="50" charset="-127"/>
                  <a:ea typeface="[더존] 본문체 30" panose="020B0603000000000000" pitchFamily="50" charset="-127"/>
                </a:rPr>
                <a:t>Side by Side 1.2.3.4</a:t>
              </a:r>
              <a:endParaRPr kumimoji="0" lang="en-US" altLang="ko-KR" sz="1200" b="1" kern="0" dirty="0">
                <a:solidFill>
                  <a:schemeClr val="tx2">
                    <a:lumMod val="50000"/>
                  </a:schemeClr>
                </a:solidFill>
                <a:latin typeface="[더존] 본문체 30" panose="020B0603000000000000" pitchFamily="50" charset="-127"/>
                <a:ea typeface="[더존] 본문체 30" panose="020B0603000000000000" pitchFamily="50" charset="-127"/>
              </a:endParaRPr>
            </a:p>
          </p:txBody>
        </p:sp>
        <p:sp>
          <p:nvSpPr>
            <p:cNvPr id="80" name="모서리가 둥근 직사각형 79"/>
            <p:cNvSpPr/>
            <p:nvPr/>
          </p:nvSpPr>
          <p:spPr bwMode="auto">
            <a:xfrm>
              <a:off x="6045950" y="4160066"/>
              <a:ext cx="4353446" cy="359999"/>
            </a:xfrm>
            <a:prstGeom prst="roundRect">
              <a:avLst/>
            </a:pr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b="1" kern="0" dirty="0" smtClean="0">
                  <a:solidFill>
                    <a:schemeClr val="bg1"/>
                  </a:solidFill>
                  <a:latin typeface="[더존] 본문체 30" panose="020B0603000000000000" pitchFamily="50" charset="-127"/>
                  <a:ea typeface="[더존] 본문체 30" panose="020B0603000000000000" pitchFamily="50" charset="-127"/>
                </a:rPr>
                <a:t>Working in English (</a:t>
              </a:r>
              <a:r>
                <a:rPr kumimoji="0" lang="ko-KR" altLang="en-US" sz="1200" b="1" kern="0" dirty="0" err="1" smtClean="0">
                  <a:solidFill>
                    <a:schemeClr val="bg1"/>
                  </a:solidFill>
                  <a:latin typeface="[더존] 본문체 30" panose="020B0603000000000000" pitchFamily="50" charset="-127"/>
                  <a:ea typeface="[더존] 본문체 30" panose="020B0603000000000000" pitchFamily="50" charset="-127"/>
                </a:rPr>
                <a:t>상황별</a:t>
              </a:r>
              <a:r>
                <a:rPr kumimoji="0" lang="en-US" altLang="ko-KR" sz="1200" b="1" kern="0" dirty="0" smtClean="0">
                  <a:solidFill>
                    <a:schemeClr val="bg1"/>
                  </a:solidFill>
                  <a:latin typeface="[더존] 본문체 30" panose="020B0603000000000000" pitchFamily="50" charset="-127"/>
                  <a:ea typeface="[더존] 본문체 30" panose="020B0603000000000000" pitchFamily="50" charset="-127"/>
                </a:rPr>
                <a:t>,</a:t>
              </a:r>
              <a:r>
                <a:rPr kumimoji="0" lang="ko-KR" altLang="en-US" sz="1200" b="1" kern="0" dirty="0" smtClean="0">
                  <a:solidFill>
                    <a:schemeClr val="bg1"/>
                  </a:solidFill>
                  <a:latin typeface="[더존] 본문체 30" panose="020B0603000000000000" pitchFamily="50" charset="-127"/>
                  <a:ea typeface="[더존] 본문체 30" panose="020B0603000000000000" pitchFamily="50" charset="-127"/>
                </a:rPr>
                <a:t> 전문 </a:t>
              </a:r>
              <a:r>
                <a:rPr kumimoji="0" lang="ko-KR" altLang="en-US" sz="1200" b="1" kern="0" dirty="0" err="1" smtClean="0">
                  <a:solidFill>
                    <a:schemeClr val="bg1"/>
                  </a:solidFill>
                  <a:latin typeface="[더존] 본문체 30" panose="020B0603000000000000" pitchFamily="50" charset="-127"/>
                  <a:ea typeface="[더존] 본문체 30" panose="020B0603000000000000" pitchFamily="50" charset="-127"/>
                </a:rPr>
                <a:t>비즈</a:t>
              </a:r>
              <a:r>
                <a:rPr kumimoji="0" lang="ko-KR" altLang="en-US" sz="1200" b="1" kern="0" dirty="0" smtClean="0">
                  <a:solidFill>
                    <a:schemeClr val="bg1"/>
                  </a:solidFill>
                  <a:latin typeface="[더존] 본문체 30" panose="020B0603000000000000" pitchFamily="50" charset="-127"/>
                  <a:ea typeface="[더존] 본문체 30" panose="020B0603000000000000" pitchFamily="50" charset="-127"/>
                </a:rPr>
                <a:t> 회화</a:t>
              </a:r>
              <a:r>
                <a:rPr kumimoji="0" lang="en-US" altLang="ko-KR" sz="1200" b="1" kern="0" dirty="0" smtClean="0">
                  <a:solidFill>
                    <a:schemeClr val="bg1"/>
                  </a:solidFill>
                  <a:latin typeface="[더존] 본문체 30" panose="020B0603000000000000" pitchFamily="50" charset="-127"/>
                  <a:ea typeface="[더존] 본문체 30" panose="020B0603000000000000" pitchFamily="50" charset="-127"/>
                </a:rPr>
                <a:t>)  </a:t>
              </a:r>
            </a:p>
          </p:txBody>
        </p:sp>
        <p:sp>
          <p:nvSpPr>
            <p:cNvPr id="81" name="모서리가 둥근 직사각형 80"/>
            <p:cNvSpPr/>
            <p:nvPr/>
          </p:nvSpPr>
          <p:spPr bwMode="auto">
            <a:xfrm>
              <a:off x="5187168" y="3662221"/>
              <a:ext cx="4353446" cy="359999"/>
            </a:xfrm>
            <a:prstGeom prst="roundRect">
              <a:avLst/>
            </a:pr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200" b="1" kern="0" smtClean="0">
                  <a:solidFill>
                    <a:schemeClr val="bg1"/>
                  </a:solidFill>
                  <a:latin typeface="[더존] 본문체 30" panose="020B0603000000000000" pitchFamily="50" charset="-127"/>
                  <a:ea typeface="[더존] 본문체 30" panose="020B0603000000000000" pitchFamily="50" charset="-127"/>
                </a:rPr>
                <a:t>Business Plus (</a:t>
              </a:r>
              <a:r>
                <a:rPr kumimoji="0" lang="ko-KR" altLang="en-US" sz="1200" b="1" kern="0" smtClean="0">
                  <a:solidFill>
                    <a:schemeClr val="bg1"/>
                  </a:solidFill>
                  <a:latin typeface="[더존] 본문체 30" panose="020B0603000000000000" pitchFamily="50" charset="-127"/>
                  <a:ea typeface="[더존] 본문체 30" panose="020B0603000000000000" pitchFamily="50" charset="-127"/>
                </a:rPr>
                <a:t>초급 비즈 회화</a:t>
              </a:r>
              <a:r>
                <a:rPr kumimoji="0" lang="en-US" altLang="ko-KR" sz="1200" b="1" kern="0" smtClean="0">
                  <a:solidFill>
                    <a:schemeClr val="bg1"/>
                  </a:solidFill>
                  <a:latin typeface="[더존] 본문체 30" panose="020B0603000000000000" pitchFamily="50" charset="-127"/>
                  <a:ea typeface="[더존] 본문체 30" panose="020B0603000000000000" pitchFamily="50" charset="-127"/>
                </a:rPr>
                <a:t>)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51520" y="1196752"/>
            <a:ext cx="81369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smtClean="0">
                <a:solidFill>
                  <a:srgbClr val="0070C0"/>
                </a:solidFill>
              </a:rPr>
              <a:t>* </a:t>
            </a:r>
            <a:r>
              <a:rPr lang="ko-KR" altLang="en-US" sz="1400" smtClean="0">
                <a:solidFill>
                  <a:srgbClr val="0070C0"/>
                </a:solidFill>
              </a:rPr>
              <a:t>원어민 강사와 </a:t>
            </a:r>
            <a:r>
              <a:rPr lang="en-US" altLang="ko-KR" sz="1400" smtClean="0">
                <a:solidFill>
                  <a:srgbClr val="0070C0"/>
                </a:solidFill>
              </a:rPr>
              <a:t>1:1</a:t>
            </a:r>
            <a:r>
              <a:rPr lang="ko-KR" altLang="en-US" sz="1400" smtClean="0">
                <a:solidFill>
                  <a:srgbClr val="0070C0"/>
                </a:solidFill>
              </a:rPr>
              <a:t>로 화상솔루션을 활용하여 보고 듣고 읽고 말하는 영어회화 프로그램입니다</a:t>
            </a:r>
            <a:r>
              <a:rPr lang="en-US" altLang="ko-KR" sz="1400" smtClean="0">
                <a:solidFill>
                  <a:srgbClr val="0070C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400" smtClean="0">
                <a:solidFill>
                  <a:srgbClr val="0070C0"/>
                </a:solidFill>
              </a:rPr>
              <a:t>* </a:t>
            </a:r>
            <a:r>
              <a:rPr lang="ko-KR" altLang="en-US" sz="1400" smtClean="0">
                <a:solidFill>
                  <a:srgbClr val="0070C0"/>
                </a:solidFill>
              </a:rPr>
              <a:t>이미지</a:t>
            </a:r>
            <a:r>
              <a:rPr lang="en-US" altLang="ko-KR" sz="1400" smtClean="0">
                <a:solidFill>
                  <a:srgbClr val="0070C0"/>
                </a:solidFill>
              </a:rPr>
              <a:t>, Web Page, </a:t>
            </a:r>
            <a:r>
              <a:rPr lang="ko-KR" altLang="en-US" sz="1400" smtClean="0">
                <a:solidFill>
                  <a:srgbClr val="0070C0"/>
                </a:solidFill>
              </a:rPr>
              <a:t>채팅</a:t>
            </a:r>
            <a:r>
              <a:rPr lang="en-US" altLang="ko-KR" sz="1400" smtClean="0">
                <a:solidFill>
                  <a:srgbClr val="0070C0"/>
                </a:solidFill>
              </a:rPr>
              <a:t>, </a:t>
            </a:r>
            <a:r>
              <a:rPr lang="ko-KR" altLang="en-US" sz="1400" smtClean="0">
                <a:solidFill>
                  <a:srgbClr val="0070C0"/>
                </a:solidFill>
              </a:rPr>
              <a:t>파워포인트 등 다양한 멀티미디어 자료를 수업에서 활용합니다</a:t>
            </a:r>
            <a:r>
              <a:rPr lang="en-US" altLang="ko-KR" sz="1400" smtClean="0">
                <a:solidFill>
                  <a:srgbClr val="0070C0"/>
                </a:solidFill>
              </a:rPr>
              <a:t>.</a:t>
            </a:r>
            <a:endParaRPr lang="ko-KR" altLang="en-US" sz="140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38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chemeClr val="bg1">
            <a:lumMod val="75000"/>
            <a:alpha val="78000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392232" y="1125548"/>
            <a:ext cx="8644264" cy="610100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43432" y="1803202"/>
            <a:ext cx="73170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  <a:defRPr/>
            </a:pPr>
            <a:r>
              <a:rPr lang="ko-KR" altLang="en-US">
                <a:solidFill>
                  <a:schemeClr val="bg1"/>
                </a:solidFill>
                <a:latin typeface="[더존] 본문체 30"/>
                <a:ea typeface="[더존] 본문체 30"/>
              </a:rPr>
              <a:t>수업시간변경 및 강사변경은 다음달 수강신청시에만 가능합니다</a:t>
            </a:r>
            <a:r>
              <a:rPr lang="en-US" altLang="ko-KR">
                <a:solidFill>
                  <a:schemeClr val="bg1"/>
                </a:solidFill>
                <a:latin typeface="[더존] 본문체 30"/>
                <a:ea typeface="[더존] 본문체 30"/>
              </a:rPr>
              <a:t>.</a:t>
            </a:r>
            <a:endParaRPr lang="en-US" altLang="ko-KR">
              <a:solidFill>
                <a:schemeClr val="bg1"/>
              </a:solidFill>
              <a:latin typeface="[더존] 본문체 30"/>
              <a:ea typeface="[더존] 본문체 30"/>
            </a:endParaRPr>
          </a:p>
          <a:p>
            <a:pPr marL="342900" indent="-342900">
              <a:lnSpc>
                <a:spcPct val="150000"/>
              </a:lnSpc>
              <a:buAutoNum type="arabicPeriod"/>
              <a:defRPr/>
            </a:pPr>
            <a:r>
              <a:rPr lang="ko-KR" altLang="en-US">
                <a:solidFill>
                  <a:schemeClr val="bg1"/>
                </a:solidFill>
                <a:latin typeface="[더존] 본문체 30"/>
                <a:ea typeface="[더존] 본문체 30"/>
              </a:rPr>
              <a:t>수업시간에 강의실 입장하지 않으면 강사님이 </a:t>
            </a:r>
            <a:r>
              <a:rPr lang="ko-KR" altLang="en-US" u="sng">
                <a:solidFill>
                  <a:srgbClr val="ff99cc"/>
                </a:solidFill>
                <a:latin typeface="[더존] 본문체 30"/>
                <a:ea typeface="[더존] 본문체 30"/>
              </a:rPr>
              <a:t>출석콜을 </a:t>
            </a:r>
            <a:r>
              <a:rPr lang="en-US" altLang="ko-KR" u="sng">
                <a:solidFill>
                  <a:srgbClr val="ff99cc"/>
                </a:solidFill>
                <a:latin typeface="[더존] 본문체 30"/>
                <a:ea typeface="[더존] 본문체 30"/>
              </a:rPr>
              <a:t>3</a:t>
            </a:r>
            <a:r>
              <a:rPr lang="ko-KR" altLang="en-US" u="sng">
                <a:solidFill>
                  <a:srgbClr val="ff99cc"/>
                </a:solidFill>
                <a:latin typeface="[더존] 본문체 30"/>
                <a:ea typeface="[더존] 본문체 30"/>
              </a:rPr>
              <a:t>회</a:t>
            </a:r>
            <a:r>
              <a:rPr lang="ko-KR" altLang="en-US">
                <a:solidFill>
                  <a:schemeClr val="bg1"/>
                </a:solidFill>
                <a:latin typeface="[더존] 본문체 30"/>
                <a:ea typeface="[더존] 본문체 30"/>
              </a:rPr>
              <a:t>까지 진행합니다</a:t>
            </a:r>
            <a:r>
              <a:rPr lang="en-US" altLang="ko-KR">
                <a:solidFill>
                  <a:schemeClr val="bg1"/>
                </a:solidFill>
                <a:latin typeface="[더존] 본문체 30"/>
                <a:ea typeface="[더존] 본문체 30"/>
              </a:rPr>
              <a:t>.(</a:t>
            </a:r>
            <a:r>
              <a:rPr lang="ko-KR" altLang="en-US">
                <a:solidFill>
                  <a:schemeClr val="bg1"/>
                </a:solidFill>
                <a:latin typeface="[더존] 본문체 30"/>
                <a:ea typeface="[더존] 본문체 30"/>
              </a:rPr>
              <a:t>부재 시 결석처리</a:t>
            </a:r>
            <a:r>
              <a:rPr lang="en-US" altLang="ko-KR">
                <a:solidFill>
                  <a:schemeClr val="bg1"/>
                </a:solidFill>
                <a:latin typeface="[더존] 본문체 30"/>
                <a:ea typeface="[더존] 본문체 30"/>
              </a:rPr>
              <a:t>)</a:t>
            </a:r>
            <a:endParaRPr lang="en-US" altLang="ko-KR">
              <a:solidFill>
                <a:schemeClr val="bg1"/>
              </a:solidFill>
              <a:latin typeface="[더존] 본문체 30"/>
              <a:ea typeface="[더존] 본문체 30"/>
            </a:endParaRPr>
          </a:p>
          <a:p>
            <a:pPr marL="342900" indent="-342900">
              <a:lnSpc>
                <a:spcPct val="150000"/>
              </a:lnSpc>
              <a:buAutoNum type="arabicPeriod"/>
              <a:defRPr/>
            </a:pPr>
            <a:r>
              <a:rPr lang="en-US" altLang="ko-KR">
                <a:solidFill>
                  <a:schemeClr val="bg1"/>
                </a:solidFill>
                <a:latin typeface="[더존] 본문체 30"/>
                <a:ea typeface="[더존] 본문체 30"/>
              </a:rPr>
              <a:t>no</a:t>
            </a:r>
            <a:r>
              <a:rPr lang="ko-KR" altLang="en-US">
                <a:solidFill>
                  <a:schemeClr val="bg1"/>
                </a:solidFill>
                <a:latin typeface="[더존] 본문체 30"/>
                <a:ea typeface="[더존] 본문체 30"/>
              </a:rPr>
              <a:t>클래스 제도 </a:t>
            </a:r>
            <a:r>
              <a:rPr lang="en-US" altLang="ko-KR">
                <a:solidFill>
                  <a:schemeClr val="bg1"/>
                </a:solidFill>
                <a:latin typeface="[더존] 본문체 30"/>
                <a:ea typeface="[더존] 본문체 30"/>
              </a:rPr>
              <a:t>: </a:t>
            </a:r>
            <a:r>
              <a:rPr lang="ko-KR" altLang="en-US">
                <a:solidFill>
                  <a:schemeClr val="bg1"/>
                </a:solidFill>
                <a:latin typeface="[더존] 본문체 30"/>
                <a:ea typeface="[더존] 본문체 30"/>
              </a:rPr>
              <a:t>수업을 취소하는 경우 </a:t>
            </a:r>
            <a:r>
              <a:rPr lang="en-US" altLang="ko-KR" u="sng">
                <a:solidFill>
                  <a:srgbClr val="ff99cc"/>
                </a:solidFill>
                <a:latin typeface="[더존] 본문체 30"/>
                <a:ea typeface="[더존] 본문체 30"/>
              </a:rPr>
              <a:t>3</a:t>
            </a:r>
            <a:r>
              <a:rPr lang="ko-KR" altLang="en-US" u="sng">
                <a:solidFill>
                  <a:srgbClr val="ff99cc"/>
                </a:solidFill>
                <a:latin typeface="[더존] 본문체 30"/>
                <a:ea typeface="[더존] 본문체 30"/>
              </a:rPr>
              <a:t>시간 전에</a:t>
            </a:r>
            <a:r>
              <a:rPr lang="en-US" altLang="ko-KR">
                <a:solidFill>
                  <a:schemeClr val="bg1"/>
                </a:solidFill>
                <a:latin typeface="[더존] 본문체 30"/>
                <a:ea typeface="[더존] 본문체 30"/>
              </a:rPr>
              <a:t> </a:t>
            </a:r>
            <a:r>
              <a:rPr lang="ko-KR" altLang="en-US">
                <a:solidFill>
                  <a:schemeClr val="bg1"/>
                </a:solidFill>
                <a:latin typeface="[더존] 본문체 30"/>
                <a:ea typeface="[더존] 본문체 30"/>
              </a:rPr>
              <a:t>보강 일정과 함께 연락 주셔야 합니다</a:t>
            </a:r>
            <a:r>
              <a:rPr lang="en-US" altLang="ko-KR">
                <a:solidFill>
                  <a:schemeClr val="bg1"/>
                </a:solidFill>
                <a:latin typeface="[더존] 본문체 30"/>
                <a:ea typeface="[더존] 본문체 30"/>
              </a:rPr>
              <a:t>.</a:t>
            </a:r>
            <a:r>
              <a:rPr lang="ko-KR" altLang="en-US">
                <a:solidFill>
                  <a:schemeClr val="bg1"/>
                </a:solidFill>
                <a:latin typeface="[더존] 본문체 30"/>
                <a:ea typeface="[더존] 본문체 30"/>
              </a:rPr>
              <a:t> </a:t>
            </a:r>
            <a:r>
              <a:rPr lang="en-US" altLang="ko-KR">
                <a:solidFill>
                  <a:srgbClr val="ff99cc"/>
                </a:solidFill>
                <a:latin typeface="[더존] 본문체 30"/>
                <a:ea typeface="[더존] 본문체 30"/>
              </a:rPr>
              <a:t>(</a:t>
            </a:r>
            <a:r>
              <a:rPr lang="ko-KR" altLang="en-US">
                <a:solidFill>
                  <a:srgbClr val="ff99cc"/>
                </a:solidFill>
                <a:latin typeface="[더존] 본문체 30"/>
                <a:ea typeface="[더존] 본문체 30"/>
              </a:rPr>
              <a:t>총 수업기간 중 </a:t>
            </a:r>
            <a:r>
              <a:rPr lang="en-US" altLang="ko-KR">
                <a:solidFill>
                  <a:srgbClr val="ff99cc"/>
                </a:solidFill>
                <a:latin typeface="[더존] 본문체 30"/>
                <a:ea typeface="[더존] 본문체 30"/>
              </a:rPr>
              <a:t>4</a:t>
            </a:r>
            <a:r>
              <a:rPr lang="ko-KR" altLang="en-US">
                <a:solidFill>
                  <a:srgbClr val="ff99cc"/>
                </a:solidFill>
                <a:latin typeface="[더존] 본문체 30"/>
                <a:ea typeface="[더존] 본문체 30"/>
              </a:rPr>
              <a:t>회 사용 가능</a:t>
            </a:r>
            <a:r>
              <a:rPr lang="en-US" altLang="ko-KR">
                <a:solidFill>
                  <a:srgbClr val="ff99cc"/>
                </a:solidFill>
                <a:latin typeface="[더존] 본문체 30"/>
                <a:ea typeface="[더존] 본문체 30"/>
              </a:rPr>
              <a:t>)</a:t>
            </a:r>
            <a:endParaRPr lang="en-US" altLang="ko-KR">
              <a:solidFill>
                <a:srgbClr val="ff99cc"/>
              </a:solidFill>
              <a:latin typeface="[더존] 본문체 30"/>
              <a:ea typeface="[더존] 본문체 30"/>
            </a:endParaRPr>
          </a:p>
          <a:p>
            <a:pPr marL="342900" indent="-342900">
              <a:lnSpc>
                <a:spcPct val="150000"/>
              </a:lnSpc>
              <a:buAutoNum type="arabicPeriod"/>
              <a:defRPr/>
            </a:pPr>
            <a:r>
              <a:rPr lang="ko-KR" altLang="en-US">
                <a:solidFill>
                  <a:schemeClr val="bg1"/>
                </a:solidFill>
                <a:latin typeface="[더존] 본문체 30"/>
                <a:ea typeface="[더존] 본문체 30"/>
              </a:rPr>
              <a:t>모든 수업은 녹음이 가능합니다</a:t>
            </a:r>
            <a:r>
              <a:rPr lang="en-US" altLang="ko-KR">
                <a:solidFill>
                  <a:schemeClr val="bg1"/>
                </a:solidFill>
                <a:latin typeface="[더존] 본문체 30"/>
                <a:ea typeface="[더존] 본문체 30"/>
              </a:rPr>
              <a:t>.</a:t>
            </a:r>
            <a:endParaRPr lang="en-US" altLang="ko-KR">
              <a:solidFill>
                <a:schemeClr val="bg1"/>
              </a:solidFill>
              <a:latin typeface="[더존] 본문체 30"/>
              <a:ea typeface="[더존] 본문체 30"/>
            </a:endParaRPr>
          </a:p>
          <a:p>
            <a:pPr marL="342900" indent="-342900">
              <a:lnSpc>
                <a:spcPct val="200000"/>
              </a:lnSpc>
              <a:buAutoNum type="arabicPeriod"/>
              <a:defRPr/>
            </a:pPr>
            <a:r>
              <a:rPr lang="ko-KR" altLang="en-US">
                <a:solidFill>
                  <a:schemeClr val="bg1"/>
                </a:solidFill>
                <a:latin typeface="[더존] 본문체 30"/>
                <a:ea typeface="[더존] 본문체 30"/>
              </a:rPr>
              <a:t>공지사항 불이행 시 불이익은 책임지지 않습니다</a:t>
            </a:r>
            <a:r>
              <a:rPr lang="en-US" altLang="ko-KR">
                <a:solidFill>
                  <a:schemeClr val="bg1"/>
                </a:solidFill>
                <a:latin typeface="[더존] 본문체 30"/>
                <a:ea typeface="[더존] 본문체 30"/>
              </a:rPr>
              <a:t>. </a:t>
            </a:r>
            <a:endParaRPr lang="en-US" altLang="ko-KR">
              <a:solidFill>
                <a:srgbClr val="ff99cc"/>
              </a:solidFill>
              <a:latin typeface="[더존] 본문체 30"/>
              <a:ea typeface="[더존] 본문체 3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0349" y="333546"/>
            <a:ext cx="2954655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6000" b="1">
                <a:solidFill>
                  <a:srgbClr val="c00000"/>
                </a:solidFill>
                <a:latin typeface="[더존] 본문체 50"/>
                <a:ea typeface="[더존] 본문체 50"/>
              </a:rPr>
              <a:t>주의사항</a:t>
            </a:r>
            <a:endParaRPr lang="ko-KR" altLang="en-US" sz="6000" b="1">
              <a:solidFill>
                <a:srgbClr val="c00000"/>
              </a:solidFill>
              <a:latin typeface="[더존] 본문체 50"/>
              <a:ea typeface="[더존] 본문체 50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763315" y="5279673"/>
            <a:ext cx="66363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ko-KR" altLang="en-US" sz="1200">
                <a:solidFill>
                  <a:schemeClr val="bg1"/>
                </a:solidFill>
                <a:latin typeface="[더존] 본문체 30"/>
                <a:ea typeface="[더존] 본문체 30"/>
              </a:rPr>
              <a:t>수업일정 관련 문의 가능시간 </a:t>
            </a:r>
            <a:r>
              <a:rPr lang="en-US" altLang="ko-KR" sz="1200">
                <a:solidFill>
                  <a:schemeClr val="bg1"/>
                </a:solidFill>
                <a:latin typeface="[더존] 본문체 30"/>
                <a:ea typeface="[더존] 본문체 30"/>
              </a:rPr>
              <a:t>: AM 09:00 ~ PM 06:00</a:t>
            </a:r>
            <a:endParaRPr lang="en-US" altLang="ko-KR" sz="1200">
              <a:solidFill>
                <a:schemeClr val="bg1"/>
              </a:solidFill>
              <a:latin typeface="[더존] 본문체 30"/>
              <a:ea typeface="[더존] 본문체 30"/>
            </a:endParaRPr>
          </a:p>
          <a:p>
            <a:pPr algn="r">
              <a:defRPr/>
            </a:pPr>
            <a:r>
              <a:rPr lang="ko-KR" altLang="en-US" sz="1200">
                <a:solidFill>
                  <a:schemeClr val="bg1"/>
                </a:solidFill>
                <a:latin typeface="[더존] 본문체 30"/>
                <a:ea typeface="[더존] 본문체 30"/>
              </a:rPr>
              <a:t>수업장애 관련 문의 가능시간 </a:t>
            </a:r>
            <a:r>
              <a:rPr lang="en-US" altLang="ko-KR" sz="1200">
                <a:solidFill>
                  <a:schemeClr val="bg1"/>
                </a:solidFill>
                <a:latin typeface="[더존] 본문체 30"/>
                <a:ea typeface="[더존] 본문체 30"/>
              </a:rPr>
              <a:t>: AM 06:00 ~ PM 11:30</a:t>
            </a:r>
            <a:endParaRPr lang="en-US" altLang="ko-KR" sz="1200">
              <a:solidFill>
                <a:schemeClr val="bg1"/>
              </a:solidFill>
              <a:latin typeface="[더존] 본문체 30"/>
              <a:ea typeface="[더존] 본문체 30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259632" y="5847655"/>
            <a:ext cx="6503189" cy="4464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ko-KR" altLang="en-US" sz="2400">
                <a:solidFill>
                  <a:srgbClr val="ffff00"/>
                </a:solidFill>
                <a:latin typeface="[더존] 본문체 30"/>
                <a:ea typeface="[더존] 본문체 30"/>
              </a:rPr>
              <a:t>학습매니저 </a:t>
            </a:r>
            <a:r>
              <a:rPr lang="en-US" altLang="ko-KR" sz="2400">
                <a:solidFill>
                  <a:srgbClr val="ffff00"/>
                </a:solidFill>
                <a:latin typeface="[더존] 본문체 30"/>
                <a:ea typeface="[더존] 본문체 30"/>
              </a:rPr>
              <a:t>010-2508-5087 </a:t>
            </a:r>
            <a:r>
              <a:rPr lang="ko-KR" altLang="en-US" sz="2400">
                <a:solidFill>
                  <a:srgbClr val="ffff00"/>
                </a:solidFill>
                <a:latin typeface="[더존] 본문체 30"/>
                <a:ea typeface="[더존] 본문체 30"/>
              </a:rPr>
              <a:t>안하정</a:t>
            </a:r>
            <a:endParaRPr lang="ko-KR" altLang="en-US" sz="2400">
              <a:solidFill>
                <a:srgbClr val="ffff00"/>
              </a:solidFill>
              <a:latin typeface="[더존] 본문체 30"/>
              <a:ea typeface="[더존] 본문체 30"/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 rotWithShape="1">
          <a:blip r:embed="rId4"/>
          <a:srcRect l="36500" t="20320" r="46610" b="40580"/>
          <a:stretch>
            <a:fillRect/>
          </a:stretch>
        </p:blipFill>
        <p:spPr>
          <a:xfrm rot="20160142">
            <a:off x="2222336" y="5714815"/>
            <a:ext cx="746429" cy="6064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392232" y="1125548"/>
            <a:ext cx="8644264" cy="610100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87624" y="2053288"/>
            <a:ext cx="770485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  <a:defRPr/>
            </a:pPr>
            <a:r>
              <a:rPr lang="ko-KR" altLang="en-US">
                <a:solidFill>
                  <a:schemeClr val="bg1"/>
                </a:solidFill>
                <a:latin typeface="[더존] 본문체 30"/>
                <a:ea typeface="[더존] 본문체 30"/>
              </a:rPr>
              <a:t>컴퓨터</a:t>
            </a:r>
            <a:r>
              <a:rPr lang="en-US" altLang="ko-KR">
                <a:solidFill>
                  <a:schemeClr val="bg1"/>
                </a:solidFill>
                <a:latin typeface="[더존] 본문체 30"/>
                <a:ea typeface="[더존] 본문체 30"/>
              </a:rPr>
              <a:t>, </a:t>
            </a:r>
            <a:r>
              <a:rPr lang="ko-KR" altLang="en-US">
                <a:solidFill>
                  <a:schemeClr val="bg1"/>
                </a:solidFill>
                <a:latin typeface="[더존] 본문체 30"/>
                <a:ea typeface="[더존] 본문체 30"/>
              </a:rPr>
              <a:t>핸드폰</a:t>
            </a:r>
            <a:r>
              <a:rPr lang="en-US" altLang="ko-KR">
                <a:solidFill>
                  <a:schemeClr val="bg1"/>
                </a:solidFill>
                <a:latin typeface="[더존] 본문체 30"/>
                <a:ea typeface="[더존] 본문체 30"/>
              </a:rPr>
              <a:t>, </a:t>
            </a:r>
            <a:r>
              <a:rPr lang="ko-KR" altLang="en-US">
                <a:solidFill>
                  <a:schemeClr val="bg1"/>
                </a:solidFill>
                <a:latin typeface="[더존] 본문체 30"/>
                <a:ea typeface="[더존] 본문체 30"/>
              </a:rPr>
              <a:t>태블릿 으로 수업이 가능합니다</a:t>
            </a:r>
            <a:r>
              <a:rPr lang="en-US" altLang="ko-KR">
                <a:solidFill>
                  <a:schemeClr val="bg1"/>
                </a:solidFill>
                <a:latin typeface="[더존] 본문체 30"/>
                <a:ea typeface="[더존] 본문체 30"/>
              </a:rPr>
              <a:t>. </a:t>
            </a:r>
            <a:endParaRPr lang="en-US" altLang="ko-KR">
              <a:solidFill>
                <a:schemeClr val="bg1"/>
              </a:solidFill>
              <a:latin typeface="[더존] 본문체 30"/>
              <a:ea typeface="[더존] 본문체 30"/>
            </a:endParaRPr>
          </a:p>
          <a:p>
            <a:pPr marL="342900" indent="-342900">
              <a:lnSpc>
                <a:spcPct val="150000"/>
              </a:lnSpc>
              <a:buAutoNum type="arabicPeriod"/>
              <a:defRPr/>
            </a:pPr>
            <a:r>
              <a:rPr lang="ko-KR" altLang="en-US">
                <a:solidFill>
                  <a:schemeClr val="bg1"/>
                </a:solidFill>
                <a:latin typeface="[더존] 본문체 30"/>
                <a:ea typeface="[더존] 본문체 30"/>
              </a:rPr>
              <a:t>전화 및 마이크기능 있는 이어폰으로도 수업이 가능합니다</a:t>
            </a:r>
            <a:r>
              <a:rPr lang="en-US" altLang="ko-KR">
                <a:solidFill>
                  <a:schemeClr val="bg1"/>
                </a:solidFill>
                <a:latin typeface="[더존] 본문체 30"/>
                <a:ea typeface="[더존] 본문체 30"/>
              </a:rPr>
              <a:t>.</a:t>
            </a:r>
            <a:endParaRPr lang="en-US" altLang="ko-KR">
              <a:solidFill>
                <a:schemeClr val="bg1"/>
              </a:solidFill>
              <a:latin typeface="[더존] 본문체 30"/>
              <a:ea typeface="[더존] 본문체 30"/>
            </a:endParaRPr>
          </a:p>
          <a:p>
            <a:pPr marL="342900" indent="-342900">
              <a:lnSpc>
                <a:spcPct val="150000"/>
              </a:lnSpc>
              <a:buAutoNum type="arabicPeriod"/>
              <a:defRPr/>
            </a:pPr>
            <a:r>
              <a:rPr lang="ko-KR" altLang="en-US">
                <a:solidFill>
                  <a:schemeClr val="bg1"/>
                </a:solidFill>
                <a:latin typeface="[더존] 본문체 30"/>
                <a:ea typeface="[더존] 본문체 30"/>
              </a:rPr>
              <a:t>캠이 없어도 수업이 가능합니다</a:t>
            </a:r>
            <a:r>
              <a:rPr lang="en-US" altLang="ko-KR">
                <a:solidFill>
                  <a:schemeClr val="bg1"/>
                </a:solidFill>
                <a:latin typeface="[더존] 본문체 30"/>
                <a:ea typeface="[더존] 본문체 30"/>
              </a:rPr>
              <a:t>. (</a:t>
            </a:r>
            <a:r>
              <a:rPr lang="ko-KR" altLang="en-US">
                <a:solidFill>
                  <a:schemeClr val="bg1"/>
                </a:solidFill>
                <a:latin typeface="[더존] 본문체 30"/>
                <a:ea typeface="[더존] 본문체 30"/>
              </a:rPr>
              <a:t>본인 얼굴이 강사님께 안보일뿐</a:t>
            </a:r>
            <a:r>
              <a:rPr lang="en-US" altLang="ko-KR">
                <a:solidFill>
                  <a:schemeClr val="bg1"/>
                </a:solidFill>
                <a:latin typeface="[더존] 본문체 30"/>
                <a:ea typeface="[더존] 본문체 30"/>
              </a:rPr>
              <a:t>..)</a:t>
            </a:r>
            <a:endParaRPr lang="en-US" altLang="ko-KR">
              <a:solidFill>
                <a:schemeClr val="bg1"/>
              </a:solidFill>
              <a:latin typeface="[더존] 본문체 30"/>
              <a:ea typeface="[더존] 본문체 30"/>
            </a:endParaRPr>
          </a:p>
          <a:p>
            <a:pPr marL="342900" indent="-342900">
              <a:lnSpc>
                <a:spcPct val="150000"/>
              </a:lnSpc>
              <a:buAutoNum type="arabicPeriod"/>
              <a:defRPr/>
            </a:pPr>
            <a:r>
              <a:rPr lang="en-US" altLang="ko-KR">
                <a:solidFill>
                  <a:schemeClr val="bg1"/>
                </a:solidFill>
                <a:latin typeface="[더존] 본문체 30"/>
                <a:ea typeface="[더존] 본문체 30"/>
              </a:rPr>
              <a:t>no</a:t>
            </a:r>
            <a:r>
              <a:rPr lang="ko-KR" altLang="en-US">
                <a:solidFill>
                  <a:schemeClr val="bg1"/>
                </a:solidFill>
                <a:latin typeface="[더존] 본문체 30"/>
                <a:ea typeface="[더존] 본문체 30"/>
              </a:rPr>
              <a:t>클래스 후 보강수업 등록 시 강사님은 변경될 수 있습니다</a:t>
            </a:r>
            <a:r>
              <a:rPr lang="en-US" altLang="ko-KR">
                <a:solidFill>
                  <a:schemeClr val="bg1"/>
                </a:solidFill>
                <a:latin typeface="[더존] 본문체 30"/>
                <a:ea typeface="[더존] 본문체 30"/>
              </a:rPr>
              <a:t>.</a:t>
            </a:r>
            <a:endParaRPr lang="en-US" altLang="ko-KR">
              <a:solidFill>
                <a:schemeClr val="bg1"/>
              </a:solidFill>
              <a:latin typeface="[더존] 본문체 30"/>
              <a:ea typeface="[더존] 본문체 30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>
                <a:solidFill>
                  <a:schemeClr val="bg1"/>
                </a:solidFill>
                <a:latin typeface="[더존] 본문체 30"/>
                <a:ea typeface="[더존] 본문체 30"/>
              </a:rPr>
              <a:t> </a:t>
            </a:r>
            <a:endParaRPr lang="ko-KR" altLang="en-US">
              <a:solidFill>
                <a:schemeClr val="bg1"/>
              </a:solidFill>
              <a:latin typeface="[더존] 본문체 30"/>
              <a:ea typeface="[더존] 본문체 30"/>
            </a:endParaRPr>
          </a:p>
          <a:p>
            <a:pPr marL="342900" indent="-342900">
              <a:lnSpc>
                <a:spcPct val="150000"/>
              </a:lnSpc>
              <a:buAutoNum type="arabicPeriod"/>
              <a:defRPr/>
            </a:pPr>
            <a:endParaRPr lang="en-US" altLang="ko-KR">
              <a:solidFill>
                <a:srgbClr val="ff99cc"/>
              </a:solidFill>
              <a:latin typeface="[더존] 본문체 30"/>
              <a:ea typeface="[더존] 본문체 3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0348" y="333546"/>
            <a:ext cx="636590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6000" b="1">
                <a:solidFill>
                  <a:srgbClr val="c00000"/>
                </a:solidFill>
                <a:latin typeface="[더존] 본문체 50"/>
                <a:ea typeface="[더존] 본문체 50"/>
              </a:rPr>
              <a:t>많이 하는 질문</a:t>
            </a:r>
            <a:endParaRPr lang="ko-KR" altLang="en-US" sz="6000" b="1">
              <a:solidFill>
                <a:srgbClr val="c00000"/>
              </a:solidFill>
              <a:latin typeface="[더존] 본문체 50"/>
              <a:ea typeface="[더존] 본문체 50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259632" y="5847655"/>
            <a:ext cx="6503189" cy="4464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ko-KR" altLang="en-US" sz="2400">
                <a:solidFill>
                  <a:srgbClr val="ffff00"/>
                </a:solidFill>
                <a:latin typeface="[더존] 본문체 30"/>
                <a:ea typeface="[더존] 본문체 30"/>
              </a:rPr>
              <a:t>학습매니저  </a:t>
            </a:r>
            <a:r>
              <a:rPr lang="en-US" altLang="ko-KR" sz="2400">
                <a:solidFill>
                  <a:srgbClr val="ffff00"/>
                </a:solidFill>
                <a:latin typeface="[더존] 본문체 30"/>
                <a:ea typeface="[더존] 본문체 30"/>
              </a:rPr>
              <a:t>010-2508-5087 </a:t>
            </a:r>
            <a:r>
              <a:rPr lang="ko-KR" altLang="en-US" sz="2400">
                <a:solidFill>
                  <a:srgbClr val="ffff00"/>
                </a:solidFill>
                <a:latin typeface="[더존] 본문체 30"/>
                <a:ea typeface="[더존] 본문체 30"/>
              </a:rPr>
              <a:t> 안하정</a:t>
            </a:r>
            <a:endParaRPr lang="ko-KR" altLang="en-US" sz="2400">
              <a:solidFill>
                <a:srgbClr val="ffff00"/>
              </a:solidFill>
              <a:latin typeface="[더존] 본문체 30"/>
              <a:ea typeface="[더존] 본문체 30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536057" y="5061525"/>
            <a:ext cx="66363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ko-KR" altLang="en-US" sz="1200">
                <a:solidFill>
                  <a:schemeClr val="bg1"/>
                </a:solidFill>
                <a:latin typeface="[더존] 본문체 30"/>
                <a:ea typeface="[더존] 본문체 30"/>
              </a:rPr>
              <a:t>수업일정 관련 문의 가능시간 </a:t>
            </a:r>
            <a:r>
              <a:rPr lang="en-US" altLang="ko-KR" sz="1200">
                <a:solidFill>
                  <a:schemeClr val="bg1"/>
                </a:solidFill>
                <a:latin typeface="[더존] 본문체 30"/>
                <a:ea typeface="[더존] 본문체 30"/>
              </a:rPr>
              <a:t>: AM 09:00 ~ PM 18:00</a:t>
            </a:r>
            <a:endParaRPr lang="en-US" altLang="ko-KR" sz="1200">
              <a:solidFill>
                <a:schemeClr val="bg1"/>
              </a:solidFill>
              <a:latin typeface="[더존] 본문체 30"/>
              <a:ea typeface="[더존] 본문체 30"/>
            </a:endParaRPr>
          </a:p>
          <a:p>
            <a:pPr algn="r">
              <a:defRPr/>
            </a:pPr>
            <a:r>
              <a:rPr lang="ko-KR" altLang="en-US" sz="1200">
                <a:solidFill>
                  <a:schemeClr val="bg1"/>
                </a:solidFill>
                <a:latin typeface="[더존] 본문체 30"/>
                <a:ea typeface="[더존] 본문체 30"/>
              </a:rPr>
              <a:t>수업장애 관련 문의 가능시간 </a:t>
            </a:r>
            <a:r>
              <a:rPr lang="en-US" altLang="ko-KR" sz="1200">
                <a:solidFill>
                  <a:schemeClr val="bg1"/>
                </a:solidFill>
                <a:latin typeface="[더존] 본문체 30"/>
                <a:ea typeface="[더존] 본문체 30"/>
              </a:rPr>
              <a:t>: AM 06:00 ~ PM 18:00</a:t>
            </a:r>
            <a:endParaRPr lang="en-US" altLang="ko-KR" sz="1200">
              <a:solidFill>
                <a:schemeClr val="bg1"/>
              </a:solidFill>
              <a:latin typeface="[더존] 본문체 30"/>
              <a:ea typeface="[더존] 본문체 30"/>
            </a:endParaRP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 rotWithShape="1">
          <a:blip r:embed="rId4"/>
          <a:srcRect l="36500" t="20320" r="46610" b="40580"/>
          <a:stretch>
            <a:fillRect/>
          </a:stretch>
        </p:blipFill>
        <p:spPr>
          <a:xfrm rot="20160142">
            <a:off x="1926763" y="5714815"/>
            <a:ext cx="746429" cy="6064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Hewlett-Packard Company</ep:Company>
  <ep:Words>357</ep:Words>
  <ep:PresentationFormat>화면 슬라이드 쇼(4:3)</ep:PresentationFormat>
  <ep:Paragraphs>69</ep:Paragraphs>
  <ep:Slides>10</ep:Slides>
  <ep:Notes>4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ep:HeadingPairs>
  <ep:TitlesOfParts>
    <vt:vector size="11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2017-09-11T09:08:22.000</dcterms:created>
  <dc:creator>duzon</dc:creator>
  <cp:lastModifiedBy>user</cp:lastModifiedBy>
  <dcterms:modified xsi:type="dcterms:W3CDTF">2021-01-12T04:25:53.487</dcterms:modified>
  <cp:revision>169</cp:revision>
  <dc:title>PowerPoint 프레젠테이션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